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8" r:id="rId8"/>
    <p:sldId id="260" r:id="rId9"/>
    <p:sldId id="263" r:id="rId10"/>
    <p:sldId id="264" r:id="rId11"/>
    <p:sldId id="269" r:id="rId12"/>
    <p:sldId id="270" r:id="rId13"/>
    <p:sldId id="271" r:id="rId14"/>
    <p:sldId id="272" r:id="rId15"/>
    <p:sldId id="266" r:id="rId16"/>
    <p:sldId id="273" r:id="rId17"/>
    <p:sldId id="274" r:id="rId18"/>
    <p:sldId id="265" r:id="rId19"/>
    <p:sldId id="275" r:id="rId20"/>
    <p:sldId id="276" r:id="rId21"/>
    <p:sldId id="277" r:id="rId22"/>
    <p:sldId id="286" r:id="rId23"/>
    <p:sldId id="287" r:id="rId24"/>
    <p:sldId id="288" r:id="rId25"/>
    <p:sldId id="289" r:id="rId26"/>
    <p:sldId id="278" r:id="rId27"/>
    <p:sldId id="280" r:id="rId28"/>
    <p:sldId id="279" r:id="rId29"/>
    <p:sldId id="281" r:id="rId30"/>
    <p:sldId id="282" r:id="rId31"/>
    <p:sldId id="283" r:id="rId32"/>
    <p:sldId id="285" r:id="rId33"/>
    <p:sldId id="284" r:id="rId34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DC58D"/>
    <a:srgbClr val="70AD47"/>
    <a:srgbClr val="A615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BD52F0-18B6-46F9-AB52-A921B07D3C85}" v="3447" dt="2023-10-19T13:22:19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74" autoAdjust="0"/>
  </p:normalViewPr>
  <p:slideViewPr>
    <p:cSldViewPr snapToGrid="0" showGuides="1">
      <p:cViewPr>
        <p:scale>
          <a:sx n="100" d="100"/>
          <a:sy n="100" d="100"/>
        </p:scale>
        <p:origin x="2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232" y="100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5F9D04E2-0D04-41C6-9713-45ABC80BC21E}"/>
    <pc:docChg chg="undo custSel addSld delSld modSld">
      <pc:chgData name="XuMingle" userId="6accb246-f179-42e5-8cc4-2c1a8de5b234" providerId="ADAL" clId="{5F9D04E2-0D04-41C6-9713-45ABC80BC21E}" dt="2023-01-11T06:28:29.653" v="3" actId="478"/>
      <pc:docMkLst>
        <pc:docMk/>
      </pc:docMkLst>
      <pc:sldChg chg="delSp add del mod">
        <pc:chgData name="XuMingle" userId="6accb246-f179-42e5-8cc4-2c1a8de5b234" providerId="ADAL" clId="{5F9D04E2-0D04-41C6-9713-45ABC80BC21E}" dt="2023-01-11T06:28:29.653" v="3" actId="478"/>
        <pc:sldMkLst>
          <pc:docMk/>
          <pc:sldMk cId="2558930132" sldId="256"/>
        </pc:sldMkLst>
        <pc:picChg chg="del">
          <ac:chgData name="XuMingle" userId="6accb246-f179-42e5-8cc4-2c1a8de5b234" providerId="ADAL" clId="{5F9D04E2-0D04-41C6-9713-45ABC80BC21E}" dt="2023-01-11T06:28:29.653" v="3" actId="478"/>
          <ac:picMkLst>
            <pc:docMk/>
            <pc:sldMk cId="2558930132" sldId="256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91287851" sldId="25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52199778" sldId="25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02713813" sldId="26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32466476" sldId="26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43745100" sldId="26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818423684" sldId="26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12035304" sldId="26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62291880" sldId="26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3543617" sldId="26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58504841" sldId="26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334990886" sldId="26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15766026" sldId="27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13118153" sldId="27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97923830" sldId="27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792216" sldId="27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55013837" sldId="27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93706342" sldId="27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600479" sldId="27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06701946" sldId="28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85668233" sldId="28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4909143" sldId="28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4256282" sldId="28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781870318" sldId="28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94417739" sldId="28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20018960" sldId="28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6634912" sldId="28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72632890" sldId="28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026984230" sldId="29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114141911" sldId="29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15312082" sldId="29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0346536" sldId="29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83469843" sldId="29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47776" sldId="29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378567960" sldId="29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84934441" sldId="29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43709222" sldId="29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211365033" sldId="29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87179879" sldId="300"/>
        </pc:sldMkLst>
      </pc:sldChg>
    </pc:docChg>
  </pc:docChgLst>
  <pc:docChgLst>
    <pc:chgData name="XuMingle" userId="6accb246-f179-42e5-8cc4-2c1a8de5b234" providerId="ADAL" clId="{8ABD52F0-18B6-46F9-AB52-A921B07D3C85}"/>
    <pc:docChg chg="undo custSel addSld delSld modSld sldOrd">
      <pc:chgData name="XuMingle" userId="6accb246-f179-42e5-8cc4-2c1a8de5b234" providerId="ADAL" clId="{8ABD52F0-18B6-46F9-AB52-A921B07D3C85}" dt="2023-10-19T13:26:01.333" v="14574" actId="20577"/>
      <pc:docMkLst>
        <pc:docMk/>
      </pc:docMkLst>
      <pc:sldChg chg="addSp modSp mod">
        <pc:chgData name="XuMingle" userId="6accb246-f179-42e5-8cc4-2c1a8de5b234" providerId="ADAL" clId="{8ABD52F0-18B6-46F9-AB52-A921B07D3C85}" dt="2023-10-19T06:11:39.926" v="5317" actId="20577"/>
        <pc:sldMkLst>
          <pc:docMk/>
          <pc:sldMk cId="2558930132" sldId="256"/>
        </pc:sldMkLst>
        <pc:spChg chg="mod">
          <ac:chgData name="XuMingle" userId="6accb246-f179-42e5-8cc4-2c1a8de5b234" providerId="ADAL" clId="{8ABD52F0-18B6-46F9-AB52-A921B07D3C85}" dt="2023-10-19T06:11:39.926" v="5317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8ABD52F0-18B6-46F9-AB52-A921B07D3C85}" dt="2023-10-19T05:36:23.009" v="3885" actId="1076"/>
          <ac:picMkLst>
            <pc:docMk/>
            <pc:sldMk cId="2558930132" sldId="256"/>
            <ac:picMk id="5" creationId="{EEDF0F5F-4DE3-1DB6-FA63-71C47345D5DC}"/>
          </ac:picMkLst>
        </pc:picChg>
      </pc:sldChg>
      <pc:sldChg chg="modSp new mod">
        <pc:chgData name="XuMingle" userId="6accb246-f179-42e5-8cc4-2c1a8de5b234" providerId="ADAL" clId="{8ABD52F0-18B6-46F9-AB52-A921B07D3C85}" dt="2023-10-19T02:28:18.537" v="884" actId="20577"/>
        <pc:sldMkLst>
          <pc:docMk/>
          <pc:sldMk cId="3504127782" sldId="257"/>
        </pc:sldMkLst>
        <pc:spChg chg="mod">
          <ac:chgData name="XuMingle" userId="6accb246-f179-42e5-8cc4-2c1a8de5b234" providerId="ADAL" clId="{8ABD52F0-18B6-46F9-AB52-A921B07D3C85}" dt="2023-10-19T02:28:18.537" v="884" actId="20577"/>
          <ac:spMkLst>
            <pc:docMk/>
            <pc:sldMk cId="3504127782" sldId="257"/>
            <ac:spMk id="2" creationId="{DF6B3D91-31BD-AC97-70EA-7E2B8FE0F545}"/>
          </ac:spMkLst>
        </pc:spChg>
        <pc:spChg chg="mod">
          <ac:chgData name="XuMingle" userId="6accb246-f179-42e5-8cc4-2c1a8de5b234" providerId="ADAL" clId="{8ABD52F0-18B6-46F9-AB52-A921B07D3C85}" dt="2023-10-18T07:16:46.915" v="8" actId="20577"/>
          <ac:spMkLst>
            <pc:docMk/>
            <pc:sldMk cId="3504127782" sldId="257"/>
            <ac:spMk id="4" creationId="{88CE911B-B512-98E4-9E2D-6E5D4996F259}"/>
          </ac:spMkLst>
        </pc:spChg>
      </pc:sldChg>
      <pc:sldChg chg="del">
        <pc:chgData name="XuMingle" userId="6accb246-f179-42e5-8cc4-2c1a8de5b234" providerId="ADAL" clId="{8ABD52F0-18B6-46F9-AB52-A921B07D3C85}" dt="2023-10-18T07:16:42.006" v="0" actId="47"/>
        <pc:sldMkLst>
          <pc:docMk/>
          <pc:sldMk cId="2488242530" sldId="258"/>
        </pc:sldMkLst>
      </pc:sldChg>
      <pc:sldChg chg="addSp modSp new mod">
        <pc:chgData name="XuMingle" userId="6accb246-f179-42e5-8cc4-2c1a8de5b234" providerId="ADAL" clId="{8ABD52F0-18B6-46F9-AB52-A921B07D3C85}" dt="2023-10-19T02:41:01.309" v="1393" actId="1076"/>
        <pc:sldMkLst>
          <pc:docMk/>
          <pc:sldMk cId="2740260634" sldId="258"/>
        </pc:sldMkLst>
        <pc:spChg chg="mod">
          <ac:chgData name="XuMingle" userId="6accb246-f179-42e5-8cc4-2c1a8de5b234" providerId="ADAL" clId="{8ABD52F0-18B6-46F9-AB52-A921B07D3C85}" dt="2023-10-19T02:35:11.622" v="1095" actId="20577"/>
          <ac:spMkLst>
            <pc:docMk/>
            <pc:sldMk cId="2740260634" sldId="258"/>
            <ac:spMk id="2" creationId="{24BC021B-F6B9-A46F-5E52-47110A411A17}"/>
          </ac:spMkLst>
        </pc:spChg>
        <pc:spChg chg="mod">
          <ac:chgData name="XuMingle" userId="6accb246-f179-42e5-8cc4-2c1a8de5b234" providerId="ADAL" clId="{8ABD52F0-18B6-46F9-AB52-A921B07D3C85}" dt="2023-10-19T02:31:44.504" v="1060" actId="207"/>
          <ac:spMkLst>
            <pc:docMk/>
            <pc:sldMk cId="2740260634" sldId="258"/>
            <ac:spMk id="4" creationId="{A290B584-E18C-4447-6D6A-D43F31AA5BD6}"/>
          </ac:spMkLst>
        </pc:spChg>
        <pc:spChg chg="mod">
          <ac:chgData name="XuMingle" userId="6accb246-f179-42e5-8cc4-2c1a8de5b234" providerId="ADAL" clId="{8ABD52F0-18B6-46F9-AB52-A921B07D3C85}" dt="2023-10-18T08:08:23.471" v="821"/>
          <ac:spMkLst>
            <pc:docMk/>
            <pc:sldMk cId="2740260634" sldId="258"/>
            <ac:spMk id="5" creationId="{95BF0865-0B6F-2760-4D1F-4999B5827D6F}"/>
          </ac:spMkLst>
        </pc:spChg>
        <pc:spChg chg="add mod">
          <ac:chgData name="XuMingle" userId="6accb246-f179-42e5-8cc4-2c1a8de5b234" providerId="ADAL" clId="{8ABD52F0-18B6-46F9-AB52-A921B07D3C85}" dt="2023-10-19T02:41:01.309" v="1393" actId="1076"/>
          <ac:spMkLst>
            <pc:docMk/>
            <pc:sldMk cId="2740260634" sldId="258"/>
            <ac:spMk id="7" creationId="{280BA58C-CD47-BF0F-41C3-39792FB94061}"/>
          </ac:spMkLst>
        </pc:spChg>
        <pc:picChg chg="add mod">
          <ac:chgData name="XuMingle" userId="6accb246-f179-42e5-8cc4-2c1a8de5b234" providerId="ADAL" clId="{8ABD52F0-18B6-46F9-AB52-A921B07D3C85}" dt="2023-10-19T02:35:13.798" v="1096" actId="1076"/>
          <ac:picMkLst>
            <pc:docMk/>
            <pc:sldMk cId="2740260634" sldId="258"/>
            <ac:picMk id="1026" creationId="{D59B1DFF-24DE-556B-0480-70D44808DE1B}"/>
          </ac:picMkLst>
        </pc:picChg>
      </pc:sldChg>
      <pc:sldChg chg="addSp modSp new mod">
        <pc:chgData name="XuMingle" userId="6accb246-f179-42e5-8cc4-2c1a8de5b234" providerId="ADAL" clId="{8ABD52F0-18B6-46F9-AB52-A921B07D3C85}" dt="2023-10-19T04:35:01.202" v="1394" actId="1076"/>
        <pc:sldMkLst>
          <pc:docMk/>
          <pc:sldMk cId="2641952524" sldId="259"/>
        </pc:sldMkLst>
        <pc:spChg chg="mod">
          <ac:chgData name="XuMingle" userId="6accb246-f179-42e5-8cc4-2c1a8de5b234" providerId="ADAL" clId="{8ABD52F0-18B6-46F9-AB52-A921B07D3C85}" dt="2023-10-19T02:40:22.223" v="1392" actId="207"/>
          <ac:spMkLst>
            <pc:docMk/>
            <pc:sldMk cId="2641952524" sldId="259"/>
            <ac:spMk id="2" creationId="{754355E8-7EA6-3FF8-64C3-1702EFF906BA}"/>
          </ac:spMkLst>
        </pc:spChg>
        <pc:spChg chg="mod">
          <ac:chgData name="XuMingle" userId="6accb246-f179-42e5-8cc4-2c1a8de5b234" providerId="ADAL" clId="{8ABD52F0-18B6-46F9-AB52-A921B07D3C85}" dt="2023-10-19T02:38:59.756" v="1342" actId="20577"/>
          <ac:spMkLst>
            <pc:docMk/>
            <pc:sldMk cId="2641952524" sldId="259"/>
            <ac:spMk id="4" creationId="{19CB0239-374F-96D9-68FB-5F6EA1FE90AF}"/>
          </ac:spMkLst>
        </pc:spChg>
        <pc:spChg chg="mod">
          <ac:chgData name="XuMingle" userId="6accb246-f179-42e5-8cc4-2c1a8de5b234" providerId="ADAL" clId="{8ABD52F0-18B6-46F9-AB52-A921B07D3C85}" dt="2023-10-19T02:39:52.599" v="1350" actId="20577"/>
          <ac:spMkLst>
            <pc:docMk/>
            <pc:sldMk cId="2641952524" sldId="259"/>
            <ac:spMk id="5" creationId="{A8910DAD-B84C-E227-5146-1311A6F4DF7D}"/>
          </ac:spMkLst>
        </pc:spChg>
        <pc:picChg chg="add mod">
          <ac:chgData name="XuMingle" userId="6accb246-f179-42e5-8cc4-2c1a8de5b234" providerId="ADAL" clId="{8ABD52F0-18B6-46F9-AB52-A921B07D3C85}" dt="2023-10-19T04:35:01.202" v="1394" actId="1076"/>
          <ac:picMkLst>
            <pc:docMk/>
            <pc:sldMk cId="2641952524" sldId="259"/>
            <ac:picMk id="7" creationId="{7FB9A5E6-2F5E-C859-37CD-54A9E1595A26}"/>
          </ac:picMkLst>
        </pc:picChg>
      </pc:sldChg>
      <pc:sldChg chg="modSp new mod">
        <pc:chgData name="XuMingle" userId="6accb246-f179-42e5-8cc4-2c1a8de5b234" providerId="ADAL" clId="{8ABD52F0-18B6-46F9-AB52-A921B07D3C85}" dt="2023-10-19T04:58:32.529" v="2220" actId="403"/>
        <pc:sldMkLst>
          <pc:docMk/>
          <pc:sldMk cId="1730735045" sldId="260"/>
        </pc:sldMkLst>
        <pc:spChg chg="mod">
          <ac:chgData name="XuMingle" userId="6accb246-f179-42e5-8cc4-2c1a8de5b234" providerId="ADAL" clId="{8ABD52F0-18B6-46F9-AB52-A921B07D3C85}" dt="2023-10-19T04:58:32.529" v="2220" actId="403"/>
          <ac:spMkLst>
            <pc:docMk/>
            <pc:sldMk cId="1730735045" sldId="260"/>
            <ac:spMk id="2" creationId="{6A018CAE-BB79-1967-3E05-20BDB2675039}"/>
          </ac:spMkLst>
        </pc:spChg>
        <pc:spChg chg="mod">
          <ac:chgData name="XuMingle" userId="6accb246-f179-42e5-8cc4-2c1a8de5b234" providerId="ADAL" clId="{8ABD52F0-18B6-46F9-AB52-A921B07D3C85}" dt="2023-10-19T04:56:12.556" v="2027"/>
          <ac:spMkLst>
            <pc:docMk/>
            <pc:sldMk cId="1730735045" sldId="260"/>
            <ac:spMk id="4" creationId="{D67817A8-A23D-DBB3-F37C-7E3E6A394BF7}"/>
          </ac:spMkLst>
        </pc:spChg>
        <pc:spChg chg="mod">
          <ac:chgData name="XuMingle" userId="6accb246-f179-42e5-8cc4-2c1a8de5b234" providerId="ADAL" clId="{8ABD52F0-18B6-46F9-AB52-A921B07D3C85}" dt="2023-10-19T04:57:16.450" v="2075" actId="1076"/>
          <ac:spMkLst>
            <pc:docMk/>
            <pc:sldMk cId="1730735045" sldId="260"/>
            <ac:spMk id="5" creationId="{8966A838-0E0A-B752-0220-F428326FC7DB}"/>
          </ac:spMkLst>
        </pc:spChg>
      </pc:sldChg>
      <pc:sldChg chg="addSp delSp modSp new mod delAnim modAnim">
        <pc:chgData name="XuMingle" userId="6accb246-f179-42e5-8cc4-2c1a8de5b234" providerId="ADAL" clId="{8ABD52F0-18B6-46F9-AB52-A921B07D3C85}" dt="2023-10-19T04:56:49.302" v="2041" actId="478"/>
        <pc:sldMkLst>
          <pc:docMk/>
          <pc:sldMk cId="1709428374" sldId="261"/>
        </pc:sldMkLst>
        <pc:spChg chg="mod">
          <ac:chgData name="XuMingle" userId="6accb246-f179-42e5-8cc4-2c1a8de5b234" providerId="ADAL" clId="{8ABD52F0-18B6-46F9-AB52-A921B07D3C85}" dt="2023-10-19T04:38:19.752" v="1489" actId="27636"/>
          <ac:spMkLst>
            <pc:docMk/>
            <pc:sldMk cId="1709428374" sldId="261"/>
            <ac:spMk id="2" creationId="{28916F47-803A-8568-D9F5-A729DFAB3DEB}"/>
          </ac:spMkLst>
        </pc:spChg>
        <pc:spChg chg="mod">
          <ac:chgData name="XuMingle" userId="6accb246-f179-42e5-8cc4-2c1a8de5b234" providerId="ADAL" clId="{8ABD52F0-18B6-46F9-AB52-A921B07D3C85}" dt="2023-10-19T04:37:37.879" v="1480" actId="20577"/>
          <ac:spMkLst>
            <pc:docMk/>
            <pc:sldMk cId="1709428374" sldId="261"/>
            <ac:spMk id="4" creationId="{053E2F53-0952-C19F-E1A1-5CCCCE19BC00}"/>
          </ac:spMkLst>
        </pc:spChg>
        <pc:spChg chg="del mod">
          <ac:chgData name="XuMingle" userId="6accb246-f179-42e5-8cc4-2c1a8de5b234" providerId="ADAL" clId="{8ABD52F0-18B6-46F9-AB52-A921B07D3C85}" dt="2023-10-19T04:38:24.104" v="1490" actId="478"/>
          <ac:spMkLst>
            <pc:docMk/>
            <pc:sldMk cId="1709428374" sldId="261"/>
            <ac:spMk id="5" creationId="{07658A57-A5A3-7219-B286-B971F6242E51}"/>
          </ac:spMkLst>
        </pc:spChg>
        <pc:spChg chg="add mod">
          <ac:chgData name="XuMingle" userId="6accb246-f179-42e5-8cc4-2c1a8de5b234" providerId="ADAL" clId="{8ABD52F0-18B6-46F9-AB52-A921B07D3C85}" dt="2023-10-19T04:47:21.817" v="1737" actId="164"/>
          <ac:spMkLst>
            <pc:docMk/>
            <pc:sldMk cId="1709428374" sldId="261"/>
            <ac:spMk id="12" creationId="{CB8E030D-20D7-A225-B587-6F6A00E65A20}"/>
          </ac:spMkLst>
        </pc:spChg>
        <pc:spChg chg="add mod">
          <ac:chgData name="XuMingle" userId="6accb246-f179-42e5-8cc4-2c1a8de5b234" providerId="ADAL" clId="{8ABD52F0-18B6-46F9-AB52-A921B07D3C85}" dt="2023-10-19T04:47:21.817" v="1737" actId="164"/>
          <ac:spMkLst>
            <pc:docMk/>
            <pc:sldMk cId="1709428374" sldId="261"/>
            <ac:spMk id="13" creationId="{2E372D3A-D90A-4545-F28E-EE19936156F5}"/>
          </ac:spMkLst>
        </pc:spChg>
        <pc:spChg chg="add mod">
          <ac:chgData name="XuMingle" userId="6accb246-f179-42e5-8cc4-2c1a8de5b234" providerId="ADAL" clId="{8ABD52F0-18B6-46F9-AB52-A921B07D3C85}" dt="2023-10-19T04:47:21.817" v="1737" actId="164"/>
          <ac:spMkLst>
            <pc:docMk/>
            <pc:sldMk cId="1709428374" sldId="261"/>
            <ac:spMk id="14" creationId="{5648DB9E-3F47-F2BC-D8A1-F61CD6B52932}"/>
          </ac:spMkLst>
        </pc:spChg>
        <pc:spChg chg="add del mod">
          <ac:chgData name="XuMingle" userId="6accb246-f179-42e5-8cc4-2c1a8de5b234" providerId="ADAL" clId="{8ABD52F0-18B6-46F9-AB52-A921B07D3C85}" dt="2023-10-19T04:56:42.272" v="2039" actId="478"/>
          <ac:spMkLst>
            <pc:docMk/>
            <pc:sldMk cId="1709428374" sldId="261"/>
            <ac:spMk id="16" creationId="{2D0AB675-FC0C-8D20-35A2-4FCFA51E6817}"/>
          </ac:spMkLst>
        </pc:spChg>
        <pc:spChg chg="add del mod">
          <ac:chgData name="XuMingle" userId="6accb246-f179-42e5-8cc4-2c1a8de5b234" providerId="ADAL" clId="{8ABD52F0-18B6-46F9-AB52-A921B07D3C85}" dt="2023-10-19T04:56:49.302" v="2041" actId="478"/>
          <ac:spMkLst>
            <pc:docMk/>
            <pc:sldMk cId="1709428374" sldId="261"/>
            <ac:spMk id="18" creationId="{2B9C454A-0FE3-CCAE-D72D-36002A698A9F}"/>
          </ac:spMkLst>
        </pc:spChg>
        <pc:grpChg chg="add mod">
          <ac:chgData name="XuMingle" userId="6accb246-f179-42e5-8cc4-2c1a8de5b234" providerId="ADAL" clId="{8ABD52F0-18B6-46F9-AB52-A921B07D3C85}" dt="2023-10-19T04:47:21.817" v="1737" actId="164"/>
          <ac:grpSpMkLst>
            <pc:docMk/>
            <pc:sldMk cId="1709428374" sldId="261"/>
            <ac:grpSpMk id="15" creationId="{C698DDCF-4EA5-5808-E9AD-7AA9F70568B2}"/>
          </ac:grpSpMkLst>
        </pc:grpChg>
        <pc:picChg chg="add del mod">
          <ac:chgData name="XuMingle" userId="6accb246-f179-42e5-8cc4-2c1a8de5b234" providerId="ADAL" clId="{8ABD52F0-18B6-46F9-AB52-A921B07D3C85}" dt="2023-10-19T04:42:16.526" v="1492" actId="478"/>
          <ac:picMkLst>
            <pc:docMk/>
            <pc:sldMk cId="1709428374" sldId="261"/>
            <ac:picMk id="7" creationId="{22ECAC3C-9523-CC47-C1C9-60A3D32FB870}"/>
          </ac:picMkLst>
        </pc:picChg>
        <pc:picChg chg="add del mod">
          <ac:chgData name="XuMingle" userId="6accb246-f179-42e5-8cc4-2c1a8de5b234" providerId="ADAL" clId="{8ABD52F0-18B6-46F9-AB52-A921B07D3C85}" dt="2023-10-19T04:42:18.917" v="1493" actId="478"/>
          <ac:picMkLst>
            <pc:docMk/>
            <pc:sldMk cId="1709428374" sldId="261"/>
            <ac:picMk id="9" creationId="{45FFFCE5-8121-E373-E5D6-FD4D82FF6E08}"/>
          </ac:picMkLst>
        </pc:picChg>
        <pc:picChg chg="add mod">
          <ac:chgData name="XuMingle" userId="6accb246-f179-42e5-8cc4-2c1a8de5b234" providerId="ADAL" clId="{8ABD52F0-18B6-46F9-AB52-A921B07D3C85}" dt="2023-10-19T04:49:46.748" v="1823" actId="1076"/>
          <ac:picMkLst>
            <pc:docMk/>
            <pc:sldMk cId="1709428374" sldId="261"/>
            <ac:picMk id="11" creationId="{08813EF4-B5F2-74BD-7AC7-2EE5F00A6F81}"/>
          </ac:picMkLst>
        </pc:picChg>
      </pc:sldChg>
      <pc:sldChg chg="addSp modSp new mod">
        <pc:chgData name="XuMingle" userId="6accb246-f179-42e5-8cc4-2c1a8de5b234" providerId="ADAL" clId="{8ABD52F0-18B6-46F9-AB52-A921B07D3C85}" dt="2023-10-19T06:04:43.836" v="5146" actId="1076"/>
        <pc:sldMkLst>
          <pc:docMk/>
          <pc:sldMk cId="2348908515" sldId="262"/>
        </pc:sldMkLst>
        <pc:spChg chg="mod">
          <ac:chgData name="XuMingle" userId="6accb246-f179-42e5-8cc4-2c1a8de5b234" providerId="ADAL" clId="{8ABD52F0-18B6-46F9-AB52-A921B07D3C85}" dt="2023-10-19T06:04:40.907" v="5145"/>
          <ac:spMkLst>
            <pc:docMk/>
            <pc:sldMk cId="2348908515" sldId="262"/>
            <ac:spMk id="2" creationId="{A0BFEC16-7E2A-DB65-6327-97DE5A9E01DF}"/>
          </ac:spMkLst>
        </pc:spChg>
        <pc:spChg chg="mod ord">
          <ac:chgData name="XuMingle" userId="6accb246-f179-42e5-8cc4-2c1a8de5b234" providerId="ADAL" clId="{8ABD52F0-18B6-46F9-AB52-A921B07D3C85}" dt="2023-10-19T06:04:39.395" v="5144" actId="21"/>
          <ac:spMkLst>
            <pc:docMk/>
            <pc:sldMk cId="2348908515" sldId="262"/>
            <ac:spMk id="5" creationId="{07149FF3-0AF3-8001-9A80-00B5B4F583DF}"/>
          </ac:spMkLst>
        </pc:spChg>
        <pc:picChg chg="add mod">
          <ac:chgData name="XuMingle" userId="6accb246-f179-42e5-8cc4-2c1a8de5b234" providerId="ADAL" clId="{8ABD52F0-18B6-46F9-AB52-A921B07D3C85}" dt="2023-10-19T06:04:43.836" v="5146" actId="1076"/>
          <ac:picMkLst>
            <pc:docMk/>
            <pc:sldMk cId="2348908515" sldId="262"/>
            <ac:picMk id="7" creationId="{FE82B4CB-791C-F775-1F81-930E51E7D331}"/>
          </ac:picMkLst>
        </pc:picChg>
        <pc:picChg chg="add mod">
          <ac:chgData name="XuMingle" userId="6accb246-f179-42e5-8cc4-2c1a8de5b234" providerId="ADAL" clId="{8ABD52F0-18B6-46F9-AB52-A921B07D3C85}" dt="2023-10-19T06:04:43.836" v="5146" actId="1076"/>
          <ac:picMkLst>
            <pc:docMk/>
            <pc:sldMk cId="2348908515" sldId="262"/>
            <ac:picMk id="9" creationId="{9E158DE0-3208-E16D-5065-31F6871CB9D4}"/>
          </ac:picMkLst>
        </pc:picChg>
        <pc:picChg chg="add mod">
          <ac:chgData name="XuMingle" userId="6accb246-f179-42e5-8cc4-2c1a8de5b234" providerId="ADAL" clId="{8ABD52F0-18B6-46F9-AB52-A921B07D3C85}" dt="2023-10-19T06:04:20.928" v="5137" actId="1076"/>
          <ac:picMkLst>
            <pc:docMk/>
            <pc:sldMk cId="2348908515" sldId="262"/>
            <ac:picMk id="10" creationId="{6D296ED1-9F48-58C1-8AA6-BD6DFCE8697B}"/>
          </ac:picMkLst>
        </pc:picChg>
        <pc:picChg chg="add mod">
          <ac:chgData name="XuMingle" userId="6accb246-f179-42e5-8cc4-2c1a8de5b234" providerId="ADAL" clId="{8ABD52F0-18B6-46F9-AB52-A921B07D3C85}" dt="2023-10-19T06:04:20.928" v="5137" actId="1076"/>
          <ac:picMkLst>
            <pc:docMk/>
            <pc:sldMk cId="2348908515" sldId="262"/>
            <ac:picMk id="11" creationId="{A97B3DE3-058F-11F3-38B0-FCDFF8F98AA0}"/>
          </ac:picMkLst>
        </pc:picChg>
      </pc:sldChg>
      <pc:sldChg chg="addSp delSp modSp new mod">
        <pc:chgData name="XuMingle" userId="6accb246-f179-42e5-8cc4-2c1a8de5b234" providerId="ADAL" clId="{8ABD52F0-18B6-46F9-AB52-A921B07D3C85}" dt="2023-10-19T05:26:03.804" v="3827" actId="207"/>
        <pc:sldMkLst>
          <pc:docMk/>
          <pc:sldMk cId="3016291890" sldId="263"/>
        </pc:sldMkLst>
        <pc:spChg chg="add del mod">
          <ac:chgData name="XuMingle" userId="6accb246-f179-42e5-8cc4-2c1a8de5b234" providerId="ADAL" clId="{8ABD52F0-18B6-46F9-AB52-A921B07D3C85}" dt="2023-10-19T05:26:03.804" v="3827" actId="207"/>
          <ac:spMkLst>
            <pc:docMk/>
            <pc:sldMk cId="3016291890" sldId="263"/>
            <ac:spMk id="2" creationId="{3C3DC95B-A55E-1B07-D823-BE53E90DDBB7}"/>
          </ac:spMkLst>
        </pc:spChg>
        <pc:spChg chg="mod">
          <ac:chgData name="XuMingle" userId="6accb246-f179-42e5-8cc4-2c1a8de5b234" providerId="ADAL" clId="{8ABD52F0-18B6-46F9-AB52-A921B07D3C85}" dt="2023-10-19T04:59:22.906" v="2297" actId="207"/>
          <ac:spMkLst>
            <pc:docMk/>
            <pc:sldMk cId="3016291890" sldId="263"/>
            <ac:spMk id="4" creationId="{19A4F159-62E1-D545-86D7-E7BA0C185727}"/>
          </ac:spMkLst>
        </pc:spChg>
        <pc:spChg chg="mod">
          <ac:chgData name="XuMingle" userId="6accb246-f179-42e5-8cc4-2c1a8de5b234" providerId="ADAL" clId="{8ABD52F0-18B6-46F9-AB52-A921B07D3C85}" dt="2023-10-19T05:00:33.622" v="2311" actId="20577"/>
          <ac:spMkLst>
            <pc:docMk/>
            <pc:sldMk cId="3016291890" sldId="263"/>
            <ac:spMk id="5" creationId="{CD1BA9C9-C4F3-3A93-E81E-3A216D914372}"/>
          </ac:spMkLst>
        </pc:spChg>
        <pc:spChg chg="add del mod">
          <ac:chgData name="XuMingle" userId="6accb246-f179-42e5-8cc4-2c1a8de5b234" providerId="ADAL" clId="{8ABD52F0-18B6-46F9-AB52-A921B07D3C85}" dt="2023-10-19T05:03:51.687" v="2587" actId="478"/>
          <ac:spMkLst>
            <pc:docMk/>
            <pc:sldMk cId="3016291890" sldId="263"/>
            <ac:spMk id="7" creationId="{606296A5-A4A6-D99C-27C5-0CD366A0EFCA}"/>
          </ac:spMkLst>
        </pc:spChg>
        <pc:spChg chg="add del">
          <ac:chgData name="XuMingle" userId="6accb246-f179-42e5-8cc4-2c1a8de5b234" providerId="ADAL" clId="{8ABD52F0-18B6-46F9-AB52-A921B07D3C85}" dt="2023-10-19T05:21:10.450" v="3531" actId="22"/>
          <ac:spMkLst>
            <pc:docMk/>
            <pc:sldMk cId="3016291890" sldId="263"/>
            <ac:spMk id="9" creationId="{5D80C115-E420-BCAC-6273-BCD5BCAC6702}"/>
          </ac:spMkLst>
        </pc:spChg>
      </pc:sldChg>
      <pc:sldChg chg="modSp new mod ord">
        <pc:chgData name="XuMingle" userId="6accb246-f179-42e5-8cc4-2c1a8de5b234" providerId="ADAL" clId="{8ABD52F0-18B6-46F9-AB52-A921B07D3C85}" dt="2023-10-19T05:50:17.450" v="4625"/>
        <pc:sldMkLst>
          <pc:docMk/>
          <pc:sldMk cId="3905986785" sldId="264"/>
        </pc:sldMkLst>
        <pc:spChg chg="mod">
          <ac:chgData name="XuMingle" userId="6accb246-f179-42e5-8cc4-2c1a8de5b234" providerId="ADAL" clId="{8ABD52F0-18B6-46F9-AB52-A921B07D3C85}" dt="2023-10-19T05:32:05.534" v="3882" actId="14100"/>
          <ac:spMkLst>
            <pc:docMk/>
            <pc:sldMk cId="3905986785" sldId="264"/>
            <ac:spMk id="2" creationId="{DBBD0626-7775-D446-E35A-BF5FEDEDC559}"/>
          </ac:spMkLst>
        </pc:spChg>
        <pc:spChg chg="mod">
          <ac:chgData name="XuMingle" userId="6accb246-f179-42e5-8cc4-2c1a8de5b234" providerId="ADAL" clId="{8ABD52F0-18B6-46F9-AB52-A921B07D3C85}" dt="2023-10-19T05:28:39.908" v="3878" actId="20577"/>
          <ac:spMkLst>
            <pc:docMk/>
            <pc:sldMk cId="3905986785" sldId="264"/>
            <ac:spMk id="4" creationId="{FF7A8A44-81CE-2894-ADCB-F24C4EFCD45B}"/>
          </ac:spMkLst>
        </pc:spChg>
      </pc:sldChg>
      <pc:sldChg chg="addSp modSp new mod">
        <pc:chgData name="XuMingle" userId="6accb246-f179-42e5-8cc4-2c1a8de5b234" providerId="ADAL" clId="{8ABD52F0-18B6-46F9-AB52-A921B07D3C85}" dt="2023-10-19T08:23:28.500" v="8761" actId="20577"/>
        <pc:sldMkLst>
          <pc:docMk/>
          <pc:sldMk cId="832492279" sldId="265"/>
        </pc:sldMkLst>
        <pc:spChg chg="mod">
          <ac:chgData name="XuMingle" userId="6accb246-f179-42e5-8cc4-2c1a8de5b234" providerId="ADAL" clId="{8ABD52F0-18B6-46F9-AB52-A921B07D3C85}" dt="2023-10-19T08:20:22.209" v="8638" actId="14100"/>
          <ac:spMkLst>
            <pc:docMk/>
            <pc:sldMk cId="832492279" sldId="265"/>
            <ac:spMk id="2" creationId="{297E2EFF-828F-B866-E0EA-7DB72BB10DC8}"/>
          </ac:spMkLst>
        </pc:spChg>
        <pc:spChg chg="mod">
          <ac:chgData name="XuMingle" userId="6accb246-f179-42e5-8cc4-2c1a8de5b234" providerId="ADAL" clId="{8ABD52F0-18B6-46F9-AB52-A921B07D3C85}" dt="2023-10-19T08:01:52.198" v="8082" actId="20577"/>
          <ac:spMkLst>
            <pc:docMk/>
            <pc:sldMk cId="832492279" sldId="265"/>
            <ac:spMk id="4" creationId="{8A4998AD-9005-E75B-4F1A-D14365148767}"/>
          </ac:spMkLst>
        </pc:spChg>
        <pc:spChg chg="add mod">
          <ac:chgData name="XuMingle" userId="6accb246-f179-42e5-8cc4-2c1a8de5b234" providerId="ADAL" clId="{8ABD52F0-18B6-46F9-AB52-A921B07D3C85}" dt="2023-10-19T08:23:28.500" v="8761" actId="20577"/>
          <ac:spMkLst>
            <pc:docMk/>
            <pc:sldMk cId="832492279" sldId="265"/>
            <ac:spMk id="10" creationId="{AD4A710A-A00E-0D67-C145-526381925DDD}"/>
          </ac:spMkLst>
        </pc:spChg>
        <pc:picChg chg="add mod">
          <ac:chgData name="XuMingle" userId="6accb246-f179-42e5-8cc4-2c1a8de5b234" providerId="ADAL" clId="{8ABD52F0-18B6-46F9-AB52-A921B07D3C85}" dt="2023-10-19T07:58:36.121" v="8042" actId="1076"/>
          <ac:picMkLst>
            <pc:docMk/>
            <pc:sldMk cId="832492279" sldId="265"/>
            <ac:picMk id="7" creationId="{0CA0F86E-E350-F884-61F0-46EE513047C5}"/>
          </ac:picMkLst>
        </pc:picChg>
        <pc:picChg chg="add mod">
          <ac:chgData name="XuMingle" userId="6accb246-f179-42e5-8cc4-2c1a8de5b234" providerId="ADAL" clId="{8ABD52F0-18B6-46F9-AB52-A921B07D3C85}" dt="2023-10-19T08:15:39.518" v="8618" actId="12788"/>
          <ac:picMkLst>
            <pc:docMk/>
            <pc:sldMk cId="832492279" sldId="265"/>
            <ac:picMk id="9" creationId="{F086C761-CABA-5CA3-EFA7-94EA322BB954}"/>
          </ac:picMkLst>
        </pc:picChg>
      </pc:sldChg>
      <pc:sldChg chg="addSp modSp new mod">
        <pc:chgData name="XuMingle" userId="6accb246-f179-42e5-8cc4-2c1a8de5b234" providerId="ADAL" clId="{8ABD52F0-18B6-46F9-AB52-A921B07D3C85}" dt="2023-10-19T07:46:19.551" v="7767" actId="1076"/>
        <pc:sldMkLst>
          <pc:docMk/>
          <pc:sldMk cId="1135270114" sldId="266"/>
        </pc:sldMkLst>
        <pc:spChg chg="mod">
          <ac:chgData name="XuMingle" userId="6accb246-f179-42e5-8cc4-2c1a8de5b234" providerId="ADAL" clId="{8ABD52F0-18B6-46F9-AB52-A921B07D3C85}" dt="2023-10-19T06:14:45.685" v="5470" actId="20577"/>
          <ac:spMkLst>
            <pc:docMk/>
            <pc:sldMk cId="1135270114" sldId="266"/>
            <ac:spMk id="2" creationId="{E5C413DD-80E3-81FA-2AC4-474803D74472}"/>
          </ac:spMkLst>
        </pc:spChg>
        <pc:spChg chg="mod">
          <ac:chgData name="XuMingle" userId="6accb246-f179-42e5-8cc4-2c1a8de5b234" providerId="ADAL" clId="{8ABD52F0-18B6-46F9-AB52-A921B07D3C85}" dt="2023-10-19T06:58:24.635" v="5980" actId="14100"/>
          <ac:spMkLst>
            <pc:docMk/>
            <pc:sldMk cId="1135270114" sldId="266"/>
            <ac:spMk id="5" creationId="{904D16C2-491D-5135-1A2B-6974818D65E9}"/>
          </ac:spMkLst>
        </pc:spChg>
        <pc:spChg chg="add mod">
          <ac:chgData name="XuMingle" userId="6accb246-f179-42e5-8cc4-2c1a8de5b234" providerId="ADAL" clId="{8ABD52F0-18B6-46F9-AB52-A921B07D3C85}" dt="2023-10-19T07:46:10.962" v="7765" actId="113"/>
          <ac:spMkLst>
            <pc:docMk/>
            <pc:sldMk cId="1135270114" sldId="266"/>
            <ac:spMk id="6" creationId="{AC6A3BD7-7583-DBF1-C287-1DC07FE24118}"/>
          </ac:spMkLst>
        </pc:spChg>
        <pc:grpChg chg="add mod">
          <ac:chgData name="XuMingle" userId="6accb246-f179-42e5-8cc4-2c1a8de5b234" providerId="ADAL" clId="{8ABD52F0-18B6-46F9-AB52-A921B07D3C85}" dt="2023-10-19T06:57:47.972" v="5970" actId="1076"/>
          <ac:grpSpMkLst>
            <pc:docMk/>
            <pc:sldMk cId="1135270114" sldId="266"/>
            <ac:grpSpMk id="8" creationId="{B2A709F1-5BA9-77C2-5BE1-282B1D68E8C4}"/>
          </ac:grpSpMkLst>
        </pc:grpChg>
        <pc:picChg chg="add mod">
          <ac:chgData name="XuMingle" userId="6accb246-f179-42e5-8cc4-2c1a8de5b234" providerId="ADAL" clId="{8ABD52F0-18B6-46F9-AB52-A921B07D3C85}" dt="2023-10-19T06:57:47.972" v="5970" actId="1076"/>
          <ac:picMkLst>
            <pc:docMk/>
            <pc:sldMk cId="1135270114" sldId="266"/>
            <ac:picMk id="7" creationId="{BDD01A5E-23FB-6F04-26DB-FFF4D8A97D1B}"/>
          </ac:picMkLst>
        </pc:picChg>
        <pc:picChg chg="add mod modCrop">
          <ac:chgData name="XuMingle" userId="6accb246-f179-42e5-8cc4-2c1a8de5b234" providerId="ADAL" clId="{8ABD52F0-18B6-46F9-AB52-A921B07D3C85}" dt="2023-10-19T06:58:27.267" v="5982" actId="12788"/>
          <ac:picMkLst>
            <pc:docMk/>
            <pc:sldMk cId="1135270114" sldId="266"/>
            <ac:picMk id="9" creationId="{932FB577-ADF9-2DEB-92B3-CA27DB481313}"/>
          </ac:picMkLst>
        </pc:picChg>
        <pc:picChg chg="add mod">
          <ac:chgData name="XuMingle" userId="6accb246-f179-42e5-8cc4-2c1a8de5b234" providerId="ADAL" clId="{8ABD52F0-18B6-46F9-AB52-A921B07D3C85}" dt="2023-10-19T06:57:47.972" v="5970" actId="1076"/>
          <ac:picMkLst>
            <pc:docMk/>
            <pc:sldMk cId="1135270114" sldId="266"/>
            <ac:picMk id="2050" creationId="{FEA07DED-960B-26F0-C4BE-14566EAB3D6A}"/>
          </ac:picMkLst>
        </pc:picChg>
        <pc:picChg chg="add mod">
          <ac:chgData name="XuMingle" userId="6accb246-f179-42e5-8cc4-2c1a8de5b234" providerId="ADAL" clId="{8ABD52F0-18B6-46F9-AB52-A921B07D3C85}" dt="2023-10-19T07:46:19.551" v="7767" actId="1076"/>
          <ac:picMkLst>
            <pc:docMk/>
            <pc:sldMk cId="1135270114" sldId="266"/>
            <ac:picMk id="2052" creationId="{3D2B2CC3-779F-8B84-C786-6DF8E315EEFB}"/>
          </ac:picMkLst>
        </pc:picChg>
      </pc:sldChg>
      <pc:sldChg chg="delSp add del mod">
        <pc:chgData name="XuMingle" userId="6accb246-f179-42e5-8cc4-2c1a8de5b234" providerId="ADAL" clId="{8ABD52F0-18B6-46F9-AB52-A921B07D3C85}" dt="2023-10-19T06:13:12.743" v="5334" actId="47"/>
        <pc:sldMkLst>
          <pc:docMk/>
          <pc:sldMk cId="529831859" sldId="267"/>
        </pc:sldMkLst>
        <pc:picChg chg="del">
          <ac:chgData name="XuMingle" userId="6accb246-f179-42e5-8cc4-2c1a8de5b234" providerId="ADAL" clId="{8ABD52F0-18B6-46F9-AB52-A921B07D3C85}" dt="2023-10-19T06:12:42.426" v="5320" actId="21"/>
          <ac:picMkLst>
            <pc:docMk/>
            <pc:sldMk cId="529831859" sldId="267"/>
            <ac:picMk id="7" creationId="{8A3ECAAA-9E2C-58EB-EAF9-5396B48EBD87}"/>
          </ac:picMkLst>
        </pc:picChg>
        <pc:picChg chg="del">
          <ac:chgData name="XuMingle" userId="6accb246-f179-42e5-8cc4-2c1a8de5b234" providerId="ADAL" clId="{8ABD52F0-18B6-46F9-AB52-A921B07D3C85}" dt="2023-10-19T06:12:42.426" v="5320" actId="21"/>
          <ac:picMkLst>
            <pc:docMk/>
            <pc:sldMk cId="529831859" sldId="267"/>
            <ac:picMk id="9" creationId="{E778CAC2-FE4E-8877-4D04-A4357405DF2A}"/>
          </ac:picMkLst>
        </pc:picChg>
      </pc:sldChg>
      <pc:sldChg chg="addSp modSp new del mod ord">
        <pc:chgData name="XuMingle" userId="6accb246-f179-42e5-8cc4-2c1a8de5b234" providerId="ADAL" clId="{8ABD52F0-18B6-46F9-AB52-A921B07D3C85}" dt="2023-10-19T06:12:35.150" v="5318" actId="2696"/>
        <pc:sldMkLst>
          <pc:docMk/>
          <pc:sldMk cId="1776481343" sldId="267"/>
        </pc:sldMkLst>
        <pc:spChg chg="mod">
          <ac:chgData name="XuMingle" userId="6accb246-f179-42e5-8cc4-2c1a8de5b234" providerId="ADAL" clId="{8ABD52F0-18B6-46F9-AB52-A921B07D3C85}" dt="2023-10-19T06:03:01.094" v="5118" actId="20577"/>
          <ac:spMkLst>
            <pc:docMk/>
            <pc:sldMk cId="1776481343" sldId="267"/>
            <ac:spMk id="4" creationId="{1A534F63-A103-4A60-09B6-2C55960A02E2}"/>
          </ac:spMkLst>
        </pc:spChg>
        <pc:picChg chg="add mod modCrop">
          <ac:chgData name="XuMingle" userId="6accb246-f179-42e5-8cc4-2c1a8de5b234" providerId="ADAL" clId="{8ABD52F0-18B6-46F9-AB52-A921B07D3C85}" dt="2023-10-19T06:03:46.599" v="5132" actId="1076"/>
          <ac:picMkLst>
            <pc:docMk/>
            <pc:sldMk cId="1776481343" sldId="267"/>
            <ac:picMk id="7" creationId="{8A3ECAAA-9E2C-58EB-EAF9-5396B48EBD87}"/>
          </ac:picMkLst>
        </pc:picChg>
        <pc:picChg chg="add mod">
          <ac:chgData name="XuMingle" userId="6accb246-f179-42e5-8cc4-2c1a8de5b234" providerId="ADAL" clId="{8ABD52F0-18B6-46F9-AB52-A921B07D3C85}" dt="2023-10-19T06:03:46.599" v="5132" actId="1076"/>
          <ac:picMkLst>
            <pc:docMk/>
            <pc:sldMk cId="1776481343" sldId="267"/>
            <ac:picMk id="9" creationId="{E778CAC2-FE4E-8877-4D04-A4357405DF2A}"/>
          </ac:picMkLst>
        </pc:picChg>
      </pc:sldChg>
      <pc:sldChg chg="addSp delSp modSp new mod ord">
        <pc:chgData name="XuMingle" userId="6accb246-f179-42e5-8cc4-2c1a8de5b234" providerId="ADAL" clId="{8ABD52F0-18B6-46F9-AB52-A921B07D3C85}" dt="2023-10-19T06:13:33.590" v="5393" actId="20577"/>
        <pc:sldMkLst>
          <pc:docMk/>
          <pc:sldMk cId="2348625456" sldId="268"/>
        </pc:sldMkLst>
        <pc:spChg chg="mod">
          <ac:chgData name="XuMingle" userId="6accb246-f179-42e5-8cc4-2c1a8de5b234" providerId="ADAL" clId="{8ABD52F0-18B6-46F9-AB52-A921B07D3C85}" dt="2023-10-19T06:13:33.590" v="5393" actId="20577"/>
          <ac:spMkLst>
            <pc:docMk/>
            <pc:sldMk cId="2348625456" sldId="268"/>
            <ac:spMk id="2" creationId="{0319078D-8416-F0CF-4050-3D6A984C5803}"/>
          </ac:spMkLst>
        </pc:spChg>
        <pc:spChg chg="mod">
          <ac:chgData name="XuMingle" userId="6accb246-f179-42e5-8cc4-2c1a8de5b234" providerId="ADAL" clId="{8ABD52F0-18B6-46F9-AB52-A921B07D3C85}" dt="2023-10-19T06:09:45.236" v="5285" actId="207"/>
          <ac:spMkLst>
            <pc:docMk/>
            <pc:sldMk cId="2348625456" sldId="268"/>
            <ac:spMk id="5" creationId="{94E421BE-2B96-19E4-6047-FC06A7220156}"/>
          </ac:spMkLst>
        </pc:spChg>
        <pc:picChg chg="add del mod">
          <ac:chgData name="XuMingle" userId="6accb246-f179-42e5-8cc4-2c1a8de5b234" providerId="ADAL" clId="{8ABD52F0-18B6-46F9-AB52-A921B07D3C85}" dt="2023-10-19T06:04:17.612" v="5135" actId="21"/>
          <ac:picMkLst>
            <pc:docMk/>
            <pc:sldMk cId="2348625456" sldId="268"/>
            <ac:picMk id="7" creationId="{136DA471-33CF-1B57-7357-B1AAC4BC2EEB}"/>
          </ac:picMkLst>
        </pc:picChg>
        <pc:picChg chg="add del mod">
          <ac:chgData name="XuMingle" userId="6accb246-f179-42e5-8cc4-2c1a8de5b234" providerId="ADAL" clId="{8ABD52F0-18B6-46F9-AB52-A921B07D3C85}" dt="2023-10-19T06:04:17.612" v="5135" actId="21"/>
          <ac:picMkLst>
            <pc:docMk/>
            <pc:sldMk cId="2348625456" sldId="268"/>
            <ac:picMk id="9" creationId="{4447FF05-4B03-C49A-EF49-B59BAA5E73ED}"/>
          </ac:picMkLst>
        </pc:picChg>
        <pc:picChg chg="add mod">
          <ac:chgData name="XuMingle" userId="6accb246-f179-42e5-8cc4-2c1a8de5b234" providerId="ADAL" clId="{8ABD52F0-18B6-46F9-AB52-A921B07D3C85}" dt="2023-10-19T06:13:05.306" v="5328" actId="1076"/>
          <ac:picMkLst>
            <pc:docMk/>
            <pc:sldMk cId="2348625456" sldId="268"/>
            <ac:picMk id="10" creationId="{94B9DCEA-6D01-5B3A-26C1-7107171C799E}"/>
          </ac:picMkLst>
        </pc:picChg>
        <pc:picChg chg="add mod">
          <ac:chgData name="XuMingle" userId="6accb246-f179-42e5-8cc4-2c1a8de5b234" providerId="ADAL" clId="{8ABD52F0-18B6-46F9-AB52-A921B07D3C85}" dt="2023-10-19T06:13:07.726" v="5333" actId="1035"/>
          <ac:picMkLst>
            <pc:docMk/>
            <pc:sldMk cId="2348625456" sldId="268"/>
            <ac:picMk id="11" creationId="{6D61E804-A003-5D2F-F428-BC90012CDECC}"/>
          </ac:picMkLst>
        </pc:picChg>
      </pc:sldChg>
      <pc:sldChg chg="addSp modSp new mod">
        <pc:chgData name="XuMingle" userId="6accb246-f179-42e5-8cc4-2c1a8de5b234" providerId="ADAL" clId="{8ABD52F0-18B6-46F9-AB52-A921B07D3C85}" dt="2023-10-19T06:03:13.730" v="5121" actId="1076"/>
        <pc:sldMkLst>
          <pc:docMk/>
          <pc:sldMk cId="3524123219" sldId="269"/>
        </pc:sldMkLst>
        <pc:spChg chg="mod">
          <ac:chgData name="XuMingle" userId="6accb246-f179-42e5-8cc4-2c1a8de5b234" providerId="ADAL" clId="{8ABD52F0-18B6-46F9-AB52-A921B07D3C85}" dt="2023-10-19T06:00:38.813" v="5109" actId="20577"/>
          <ac:spMkLst>
            <pc:docMk/>
            <pc:sldMk cId="3524123219" sldId="269"/>
            <ac:spMk id="2" creationId="{5F4436D3-2E12-C8D8-5C05-DA935E1D1B3E}"/>
          </ac:spMkLst>
        </pc:spChg>
        <pc:spChg chg="mod">
          <ac:chgData name="XuMingle" userId="6accb246-f179-42e5-8cc4-2c1a8de5b234" providerId="ADAL" clId="{8ABD52F0-18B6-46F9-AB52-A921B07D3C85}" dt="2023-10-19T05:52:51.590" v="4707" actId="20577"/>
          <ac:spMkLst>
            <pc:docMk/>
            <pc:sldMk cId="3524123219" sldId="269"/>
            <ac:spMk id="4" creationId="{69DDDC03-5960-71BE-DDB5-6B378723C014}"/>
          </ac:spMkLst>
        </pc:spChg>
        <pc:picChg chg="add mod">
          <ac:chgData name="XuMingle" userId="6accb246-f179-42e5-8cc4-2c1a8de5b234" providerId="ADAL" clId="{8ABD52F0-18B6-46F9-AB52-A921B07D3C85}" dt="2023-10-19T06:01:26.967" v="5116" actId="1076"/>
          <ac:picMkLst>
            <pc:docMk/>
            <pc:sldMk cId="3524123219" sldId="269"/>
            <ac:picMk id="7" creationId="{424692E2-02CF-3AF1-B18A-B401C31B8967}"/>
          </ac:picMkLst>
        </pc:picChg>
        <pc:picChg chg="add mod">
          <ac:chgData name="XuMingle" userId="6accb246-f179-42e5-8cc4-2c1a8de5b234" providerId="ADAL" clId="{8ABD52F0-18B6-46F9-AB52-A921B07D3C85}" dt="2023-10-19T06:03:13.730" v="5121" actId="1076"/>
          <ac:picMkLst>
            <pc:docMk/>
            <pc:sldMk cId="3524123219" sldId="269"/>
            <ac:picMk id="9" creationId="{5631886A-E7D9-C06C-086A-2072CB33BF9D}"/>
          </ac:picMkLst>
        </pc:picChg>
      </pc:sldChg>
      <pc:sldChg chg="addSp modSp new mod">
        <pc:chgData name="XuMingle" userId="6accb246-f179-42e5-8cc4-2c1a8de5b234" providerId="ADAL" clId="{8ABD52F0-18B6-46F9-AB52-A921B07D3C85}" dt="2023-10-19T06:53:16.105" v="5772" actId="20577"/>
        <pc:sldMkLst>
          <pc:docMk/>
          <pc:sldMk cId="2872866399" sldId="270"/>
        </pc:sldMkLst>
        <pc:spChg chg="mod">
          <ac:chgData name="XuMingle" userId="6accb246-f179-42e5-8cc4-2c1a8de5b234" providerId="ADAL" clId="{8ABD52F0-18B6-46F9-AB52-A921B07D3C85}" dt="2023-10-19T06:53:16.105" v="5772" actId="20577"/>
          <ac:spMkLst>
            <pc:docMk/>
            <pc:sldMk cId="2872866399" sldId="270"/>
            <ac:spMk id="2" creationId="{175E68B5-DCC9-EC50-F085-24F809D9E785}"/>
          </ac:spMkLst>
        </pc:spChg>
        <pc:spChg chg="mod">
          <ac:chgData name="XuMingle" userId="6accb246-f179-42e5-8cc4-2c1a8de5b234" providerId="ADAL" clId="{8ABD52F0-18B6-46F9-AB52-A921B07D3C85}" dt="2023-10-19T06:51:09.267" v="5587" actId="20577"/>
          <ac:spMkLst>
            <pc:docMk/>
            <pc:sldMk cId="2872866399" sldId="270"/>
            <ac:spMk id="4" creationId="{10880A99-7567-E17B-80A5-565819010222}"/>
          </ac:spMkLst>
        </pc:spChg>
        <pc:picChg chg="add mod">
          <ac:chgData name="XuMingle" userId="6accb246-f179-42e5-8cc4-2c1a8de5b234" providerId="ADAL" clId="{8ABD52F0-18B6-46F9-AB52-A921B07D3C85}" dt="2023-10-19T06:49:50.419" v="5519" actId="1076"/>
          <ac:picMkLst>
            <pc:docMk/>
            <pc:sldMk cId="2872866399" sldId="270"/>
            <ac:picMk id="7" creationId="{0353E495-43B3-0A1E-C514-F28D525D816F}"/>
          </ac:picMkLst>
        </pc:picChg>
        <pc:picChg chg="add mod">
          <ac:chgData name="XuMingle" userId="6accb246-f179-42e5-8cc4-2c1a8de5b234" providerId="ADAL" clId="{8ABD52F0-18B6-46F9-AB52-A921B07D3C85}" dt="2023-10-19T06:51:48.076" v="5588" actId="1076"/>
          <ac:picMkLst>
            <pc:docMk/>
            <pc:sldMk cId="2872866399" sldId="270"/>
            <ac:picMk id="9" creationId="{D941AECE-10FA-02B4-32ED-361FB9FC733A}"/>
          </ac:picMkLst>
        </pc:picChg>
        <pc:picChg chg="add mod">
          <ac:chgData name="XuMingle" userId="6accb246-f179-42e5-8cc4-2c1a8de5b234" providerId="ADAL" clId="{8ABD52F0-18B6-46F9-AB52-A921B07D3C85}" dt="2023-10-19T06:50:22.672" v="5527" actId="1076"/>
          <ac:picMkLst>
            <pc:docMk/>
            <pc:sldMk cId="2872866399" sldId="270"/>
            <ac:picMk id="11" creationId="{CB71CAB1-4D9A-148D-8C3F-4FD37DF0B52F}"/>
          </ac:picMkLst>
        </pc:picChg>
        <pc:picChg chg="add mod">
          <ac:chgData name="XuMingle" userId="6accb246-f179-42e5-8cc4-2c1a8de5b234" providerId="ADAL" clId="{8ABD52F0-18B6-46F9-AB52-A921B07D3C85}" dt="2023-10-19T06:50:38.173" v="5529" actId="1076"/>
          <ac:picMkLst>
            <pc:docMk/>
            <pc:sldMk cId="2872866399" sldId="270"/>
            <ac:picMk id="13" creationId="{1A54B72E-BAEB-1ABC-7E8D-E4ACE4D2BEFA}"/>
          </ac:picMkLst>
        </pc:picChg>
      </pc:sldChg>
      <pc:sldChg chg="addSp modSp new mod">
        <pc:chgData name="XuMingle" userId="6accb246-f179-42e5-8cc4-2c1a8de5b234" providerId="ADAL" clId="{8ABD52F0-18B6-46F9-AB52-A921B07D3C85}" dt="2023-10-19T07:23:09.190" v="7102" actId="14100"/>
        <pc:sldMkLst>
          <pc:docMk/>
          <pc:sldMk cId="3027562146" sldId="271"/>
        </pc:sldMkLst>
        <pc:spChg chg="mod">
          <ac:chgData name="XuMingle" userId="6accb246-f179-42e5-8cc4-2c1a8de5b234" providerId="ADAL" clId="{8ABD52F0-18B6-46F9-AB52-A921B07D3C85}" dt="2023-10-19T07:04:13.385" v="6469" actId="207"/>
          <ac:spMkLst>
            <pc:docMk/>
            <pc:sldMk cId="3027562146" sldId="271"/>
            <ac:spMk id="2" creationId="{D6F9ED31-CA3A-277C-91F3-05A333940336}"/>
          </ac:spMkLst>
        </pc:spChg>
        <pc:spChg chg="mod">
          <ac:chgData name="XuMingle" userId="6accb246-f179-42e5-8cc4-2c1a8de5b234" providerId="ADAL" clId="{8ABD52F0-18B6-46F9-AB52-A921B07D3C85}" dt="2023-10-19T06:59:25.910" v="6034" actId="20577"/>
          <ac:spMkLst>
            <pc:docMk/>
            <pc:sldMk cId="3027562146" sldId="271"/>
            <ac:spMk id="4" creationId="{D973B4A7-5EE6-AC8E-A28D-C49DCA197DAD}"/>
          </ac:spMkLst>
        </pc:spChg>
        <pc:spChg chg="add mod">
          <ac:chgData name="XuMingle" userId="6accb246-f179-42e5-8cc4-2c1a8de5b234" providerId="ADAL" clId="{8ABD52F0-18B6-46F9-AB52-A921B07D3C85}" dt="2023-10-19T07:23:09.190" v="7102" actId="14100"/>
          <ac:spMkLst>
            <pc:docMk/>
            <pc:sldMk cId="3027562146" sldId="271"/>
            <ac:spMk id="6" creationId="{33D39F91-AF21-1320-8EE0-CAA19177DA4E}"/>
          </ac:spMkLst>
        </pc:spChg>
        <pc:picChg chg="add mod">
          <ac:chgData name="XuMingle" userId="6accb246-f179-42e5-8cc4-2c1a8de5b234" providerId="ADAL" clId="{8ABD52F0-18B6-46F9-AB52-A921B07D3C85}" dt="2023-10-19T07:11:54.916" v="6502" actId="1076"/>
          <ac:picMkLst>
            <pc:docMk/>
            <pc:sldMk cId="3027562146" sldId="271"/>
            <ac:picMk id="8" creationId="{6CC3896A-F48F-2A55-F1B4-3F916C04C887}"/>
          </ac:picMkLst>
        </pc:picChg>
      </pc:sldChg>
      <pc:sldChg chg="addSp modSp new mod">
        <pc:chgData name="XuMingle" userId="6accb246-f179-42e5-8cc4-2c1a8de5b234" providerId="ADAL" clId="{8ABD52F0-18B6-46F9-AB52-A921B07D3C85}" dt="2023-10-19T07:38:57.348" v="7760" actId="113"/>
        <pc:sldMkLst>
          <pc:docMk/>
          <pc:sldMk cId="116864354" sldId="272"/>
        </pc:sldMkLst>
        <pc:spChg chg="mod">
          <ac:chgData name="XuMingle" userId="6accb246-f179-42e5-8cc4-2c1a8de5b234" providerId="ADAL" clId="{8ABD52F0-18B6-46F9-AB52-A921B07D3C85}" dt="2023-10-19T07:27:25.896" v="7517" actId="207"/>
          <ac:spMkLst>
            <pc:docMk/>
            <pc:sldMk cId="116864354" sldId="272"/>
            <ac:spMk id="2" creationId="{CFFF1947-837F-472E-4F64-4E17B4E17172}"/>
          </ac:spMkLst>
        </pc:spChg>
        <pc:spChg chg="mod">
          <ac:chgData name="XuMingle" userId="6accb246-f179-42e5-8cc4-2c1a8de5b234" providerId="ADAL" clId="{8ABD52F0-18B6-46F9-AB52-A921B07D3C85}" dt="2023-10-19T07:23:40.415" v="7104"/>
          <ac:spMkLst>
            <pc:docMk/>
            <pc:sldMk cId="116864354" sldId="272"/>
            <ac:spMk id="4" creationId="{68D7A452-04F3-8CCD-C6F2-E249E466DBAF}"/>
          </ac:spMkLst>
        </pc:spChg>
        <pc:spChg chg="mod">
          <ac:chgData name="XuMingle" userId="6accb246-f179-42e5-8cc4-2c1a8de5b234" providerId="ADAL" clId="{8ABD52F0-18B6-46F9-AB52-A921B07D3C85}" dt="2023-10-19T07:30:14.263" v="7547" actId="6549"/>
          <ac:spMkLst>
            <pc:docMk/>
            <pc:sldMk cId="116864354" sldId="272"/>
            <ac:spMk id="5" creationId="{9B8A4EB6-D1B8-D291-B67B-16E07ED0B95E}"/>
          </ac:spMkLst>
        </pc:spChg>
        <pc:spChg chg="add mod">
          <ac:chgData name="XuMingle" userId="6accb246-f179-42e5-8cc4-2c1a8de5b234" providerId="ADAL" clId="{8ABD52F0-18B6-46F9-AB52-A921B07D3C85}" dt="2023-10-19T07:38:57.348" v="7760" actId="113"/>
          <ac:spMkLst>
            <pc:docMk/>
            <pc:sldMk cId="116864354" sldId="272"/>
            <ac:spMk id="6" creationId="{C34CC3D3-D780-6F12-043E-45C3042E1258}"/>
          </ac:spMkLst>
        </pc:spChg>
        <pc:picChg chg="add mod">
          <ac:chgData name="XuMingle" userId="6accb246-f179-42e5-8cc4-2c1a8de5b234" providerId="ADAL" clId="{8ABD52F0-18B6-46F9-AB52-A921B07D3C85}" dt="2023-10-19T07:30:42.009" v="7552" actId="1076"/>
          <ac:picMkLst>
            <pc:docMk/>
            <pc:sldMk cId="116864354" sldId="272"/>
            <ac:picMk id="4098" creationId="{AF9744CB-46C2-6618-ACB4-9A6D1FBCE5B6}"/>
          </ac:picMkLst>
        </pc:picChg>
      </pc:sldChg>
      <pc:sldChg chg="addSp delSp modSp new mod">
        <pc:chgData name="XuMingle" userId="6accb246-f179-42e5-8cc4-2c1a8de5b234" providerId="ADAL" clId="{8ABD52F0-18B6-46F9-AB52-A921B07D3C85}" dt="2023-10-19T07:56:01.234" v="8027" actId="207"/>
        <pc:sldMkLst>
          <pc:docMk/>
          <pc:sldMk cId="2217558334" sldId="273"/>
        </pc:sldMkLst>
        <pc:spChg chg="mod">
          <ac:chgData name="XuMingle" userId="6accb246-f179-42e5-8cc4-2c1a8de5b234" providerId="ADAL" clId="{8ABD52F0-18B6-46F9-AB52-A921B07D3C85}" dt="2023-10-19T07:56:01.234" v="8027" actId="207"/>
          <ac:spMkLst>
            <pc:docMk/>
            <pc:sldMk cId="2217558334" sldId="273"/>
            <ac:spMk id="2" creationId="{9D4C5F97-9538-BCD8-C969-173319240BF2}"/>
          </ac:spMkLst>
        </pc:spChg>
        <pc:spChg chg="mod">
          <ac:chgData name="XuMingle" userId="6accb246-f179-42e5-8cc4-2c1a8de5b234" providerId="ADAL" clId="{8ABD52F0-18B6-46F9-AB52-A921B07D3C85}" dt="2023-10-19T07:46:40.118" v="7806" actId="20577"/>
          <ac:spMkLst>
            <pc:docMk/>
            <pc:sldMk cId="2217558334" sldId="273"/>
            <ac:spMk id="4" creationId="{D19AA7E6-45F2-FC6A-602A-C844A3898240}"/>
          </ac:spMkLst>
        </pc:spChg>
        <pc:spChg chg="mod">
          <ac:chgData name="XuMingle" userId="6accb246-f179-42e5-8cc4-2c1a8de5b234" providerId="ADAL" clId="{8ABD52F0-18B6-46F9-AB52-A921B07D3C85}" dt="2023-10-19T07:50:07.798" v="7900" actId="6549"/>
          <ac:spMkLst>
            <pc:docMk/>
            <pc:sldMk cId="2217558334" sldId="273"/>
            <ac:spMk id="5" creationId="{59645691-8C4C-CFE8-8A5D-F0B28006E02C}"/>
          </ac:spMkLst>
        </pc:spChg>
        <pc:picChg chg="add mod">
          <ac:chgData name="XuMingle" userId="6accb246-f179-42e5-8cc4-2c1a8de5b234" providerId="ADAL" clId="{8ABD52F0-18B6-46F9-AB52-A921B07D3C85}" dt="2023-10-19T07:55:16.952" v="7927" actId="1076"/>
          <ac:picMkLst>
            <pc:docMk/>
            <pc:sldMk cId="2217558334" sldId="273"/>
            <ac:picMk id="7" creationId="{C79529A6-B900-E565-7A72-A7209656B45C}"/>
          </ac:picMkLst>
        </pc:picChg>
        <pc:picChg chg="add del">
          <ac:chgData name="XuMingle" userId="6accb246-f179-42e5-8cc4-2c1a8de5b234" providerId="ADAL" clId="{8ABD52F0-18B6-46F9-AB52-A921B07D3C85}" dt="2023-10-19T07:47:47.139" v="7862"/>
          <ac:picMkLst>
            <pc:docMk/>
            <pc:sldMk cId="2217558334" sldId="273"/>
            <ac:picMk id="5122" creationId="{B5EDA8E6-DF42-DDBE-D752-74BD72E29DBC}"/>
          </ac:picMkLst>
        </pc:picChg>
      </pc:sldChg>
      <pc:sldChg chg="modSp new del mod">
        <pc:chgData name="XuMingle" userId="6accb246-f179-42e5-8cc4-2c1a8de5b234" providerId="ADAL" clId="{8ABD52F0-18B6-46F9-AB52-A921B07D3C85}" dt="2023-10-19T07:44:39.147" v="7763" actId="47"/>
        <pc:sldMkLst>
          <pc:docMk/>
          <pc:sldMk cId="3959284052" sldId="273"/>
        </pc:sldMkLst>
        <pc:spChg chg="mod">
          <ac:chgData name="XuMingle" userId="6accb246-f179-42e5-8cc4-2c1a8de5b234" providerId="ADAL" clId="{8ABD52F0-18B6-46F9-AB52-A921B07D3C85}" dt="2023-10-19T07:44:11.170" v="7762"/>
          <ac:spMkLst>
            <pc:docMk/>
            <pc:sldMk cId="3959284052" sldId="273"/>
            <ac:spMk id="4" creationId="{9525215E-155D-84F7-1702-7CA81D4DB438}"/>
          </ac:spMkLst>
        </pc:spChg>
      </pc:sldChg>
      <pc:sldChg chg="modSp new mod">
        <pc:chgData name="XuMingle" userId="6accb246-f179-42e5-8cc4-2c1a8de5b234" providerId="ADAL" clId="{8ABD52F0-18B6-46F9-AB52-A921B07D3C85}" dt="2023-10-19T08:10:41.571" v="8257" actId="403"/>
        <pc:sldMkLst>
          <pc:docMk/>
          <pc:sldMk cId="59891924" sldId="274"/>
        </pc:sldMkLst>
        <pc:spChg chg="mod">
          <ac:chgData name="XuMingle" userId="6accb246-f179-42e5-8cc4-2c1a8de5b234" providerId="ADAL" clId="{8ABD52F0-18B6-46F9-AB52-A921B07D3C85}" dt="2023-10-19T08:05:30.102" v="8135" actId="20577"/>
          <ac:spMkLst>
            <pc:docMk/>
            <pc:sldMk cId="59891924" sldId="274"/>
            <ac:spMk id="2" creationId="{0EA1EFE8-6A3E-C800-BD11-CC34BF5BC138}"/>
          </ac:spMkLst>
        </pc:spChg>
        <pc:spChg chg="mod">
          <ac:chgData name="XuMingle" userId="6accb246-f179-42e5-8cc4-2c1a8de5b234" providerId="ADAL" clId="{8ABD52F0-18B6-46F9-AB52-A921B07D3C85}" dt="2023-10-19T08:10:41.571" v="8257" actId="403"/>
          <ac:spMkLst>
            <pc:docMk/>
            <pc:sldMk cId="59891924" sldId="274"/>
            <ac:spMk id="5" creationId="{676FBB82-40CE-1439-2BCA-0E7D0C9D4D98}"/>
          </ac:spMkLst>
        </pc:spChg>
      </pc:sldChg>
      <pc:sldChg chg="new del">
        <pc:chgData name="XuMingle" userId="6accb246-f179-42e5-8cc4-2c1a8de5b234" providerId="ADAL" clId="{8ABD52F0-18B6-46F9-AB52-A921B07D3C85}" dt="2023-10-19T08:05:12.929" v="8084" actId="680"/>
        <pc:sldMkLst>
          <pc:docMk/>
          <pc:sldMk cId="659945820" sldId="274"/>
        </pc:sldMkLst>
      </pc:sldChg>
      <pc:sldChg chg="modSp new del mod">
        <pc:chgData name="XuMingle" userId="6accb246-f179-42e5-8cc4-2c1a8de5b234" providerId="ADAL" clId="{8ABD52F0-18B6-46F9-AB52-A921B07D3C85}" dt="2023-10-19T07:53:49.355" v="7926" actId="47"/>
        <pc:sldMkLst>
          <pc:docMk/>
          <pc:sldMk cId="917493530" sldId="274"/>
        </pc:sldMkLst>
        <pc:spChg chg="mod">
          <ac:chgData name="XuMingle" userId="6accb246-f179-42e5-8cc4-2c1a8de5b234" providerId="ADAL" clId="{8ABD52F0-18B6-46F9-AB52-A921B07D3C85}" dt="2023-10-19T07:53:39.885" v="7925" actId="20577"/>
          <ac:spMkLst>
            <pc:docMk/>
            <pc:sldMk cId="917493530" sldId="274"/>
            <ac:spMk id="2" creationId="{6BB1C6A0-50A3-6BAD-E5E7-AB1ECB41A68D}"/>
          </ac:spMkLst>
        </pc:spChg>
      </pc:sldChg>
      <pc:sldChg chg="addSp modSp new mod">
        <pc:chgData name="XuMingle" userId="6accb246-f179-42e5-8cc4-2c1a8de5b234" providerId="ADAL" clId="{8ABD52F0-18B6-46F9-AB52-A921B07D3C85}" dt="2023-10-19T08:28:05.302" v="9001" actId="20577"/>
        <pc:sldMkLst>
          <pc:docMk/>
          <pc:sldMk cId="4272349093" sldId="275"/>
        </pc:sldMkLst>
        <pc:spChg chg="mod">
          <ac:chgData name="XuMingle" userId="6accb246-f179-42e5-8cc4-2c1a8de5b234" providerId="ADAL" clId="{8ABD52F0-18B6-46F9-AB52-A921B07D3C85}" dt="2023-10-19T08:27:45.585" v="8947" actId="14100"/>
          <ac:spMkLst>
            <pc:docMk/>
            <pc:sldMk cId="4272349093" sldId="275"/>
            <ac:spMk id="2" creationId="{7286EB68-5BDB-A0A0-C2CA-12A92138219A}"/>
          </ac:spMkLst>
        </pc:spChg>
        <pc:spChg chg="mod">
          <ac:chgData name="XuMingle" userId="6accb246-f179-42e5-8cc4-2c1a8de5b234" providerId="ADAL" clId="{8ABD52F0-18B6-46F9-AB52-A921B07D3C85}" dt="2023-10-19T08:24:47.952" v="8778" actId="20577"/>
          <ac:spMkLst>
            <pc:docMk/>
            <pc:sldMk cId="4272349093" sldId="275"/>
            <ac:spMk id="4" creationId="{E01FD3A4-1738-68F2-C328-40B4EEF4442C}"/>
          </ac:spMkLst>
        </pc:spChg>
        <pc:spChg chg="add mod">
          <ac:chgData name="XuMingle" userId="6accb246-f179-42e5-8cc4-2c1a8de5b234" providerId="ADAL" clId="{8ABD52F0-18B6-46F9-AB52-A921B07D3C85}" dt="2023-10-19T08:28:05.302" v="9001" actId="20577"/>
          <ac:spMkLst>
            <pc:docMk/>
            <pc:sldMk cId="4272349093" sldId="275"/>
            <ac:spMk id="8" creationId="{C2513F0F-B23D-2DE1-2339-C7CA28B46AB3}"/>
          </ac:spMkLst>
        </pc:spChg>
        <pc:picChg chg="add mod">
          <ac:chgData name="XuMingle" userId="6accb246-f179-42e5-8cc4-2c1a8de5b234" providerId="ADAL" clId="{8ABD52F0-18B6-46F9-AB52-A921B07D3C85}" dt="2023-10-19T08:27:37.665" v="8946" actId="1076"/>
          <ac:picMkLst>
            <pc:docMk/>
            <pc:sldMk cId="4272349093" sldId="275"/>
            <ac:picMk id="7" creationId="{61377113-1E39-F078-B9C7-BB2F2B1F4C52}"/>
          </ac:picMkLst>
        </pc:picChg>
      </pc:sldChg>
      <pc:sldChg chg="addSp modSp new mod">
        <pc:chgData name="XuMingle" userId="6accb246-f179-42e5-8cc4-2c1a8de5b234" providerId="ADAL" clId="{8ABD52F0-18B6-46F9-AB52-A921B07D3C85}" dt="2023-10-19T11:21:38.537" v="12305" actId="20577"/>
        <pc:sldMkLst>
          <pc:docMk/>
          <pc:sldMk cId="1080780611" sldId="276"/>
        </pc:sldMkLst>
        <pc:spChg chg="mod">
          <ac:chgData name="XuMingle" userId="6accb246-f179-42e5-8cc4-2c1a8de5b234" providerId="ADAL" clId="{8ABD52F0-18B6-46F9-AB52-A921B07D3C85}" dt="2023-10-19T11:21:38.537" v="12305" actId="20577"/>
          <ac:spMkLst>
            <pc:docMk/>
            <pc:sldMk cId="1080780611" sldId="276"/>
            <ac:spMk id="2" creationId="{CADB6F82-25C2-F89E-65DA-CE7464DA0A03}"/>
          </ac:spMkLst>
        </pc:spChg>
        <pc:spChg chg="mod">
          <ac:chgData name="XuMingle" userId="6accb246-f179-42e5-8cc4-2c1a8de5b234" providerId="ADAL" clId="{8ABD52F0-18B6-46F9-AB52-A921B07D3C85}" dt="2023-10-19T08:29:10.534" v="9037" actId="20577"/>
          <ac:spMkLst>
            <pc:docMk/>
            <pc:sldMk cId="1080780611" sldId="276"/>
            <ac:spMk id="4" creationId="{88601734-1626-FC49-99D6-42ED8D46E36B}"/>
          </ac:spMkLst>
        </pc:spChg>
        <pc:picChg chg="add mod">
          <ac:chgData name="XuMingle" userId="6accb246-f179-42e5-8cc4-2c1a8de5b234" providerId="ADAL" clId="{8ABD52F0-18B6-46F9-AB52-A921B07D3C85}" dt="2023-10-19T08:28:33.758" v="9006" actId="1076"/>
          <ac:picMkLst>
            <pc:docMk/>
            <pc:sldMk cId="1080780611" sldId="276"/>
            <ac:picMk id="6" creationId="{DC5323FF-8BA6-64F9-84EB-42F617A0FC0D}"/>
          </ac:picMkLst>
        </pc:picChg>
        <pc:picChg chg="add mod">
          <ac:chgData name="XuMingle" userId="6accb246-f179-42e5-8cc4-2c1a8de5b234" providerId="ADAL" clId="{8ABD52F0-18B6-46F9-AB52-A921B07D3C85}" dt="2023-10-19T08:28:56.373" v="9008" actId="1076"/>
          <ac:picMkLst>
            <pc:docMk/>
            <pc:sldMk cId="1080780611" sldId="276"/>
            <ac:picMk id="8" creationId="{6865CA6A-5E2C-649F-7291-53F878824300}"/>
          </ac:picMkLst>
        </pc:picChg>
      </pc:sldChg>
      <pc:sldChg chg="addSp modSp new mod">
        <pc:chgData name="XuMingle" userId="6accb246-f179-42e5-8cc4-2c1a8de5b234" providerId="ADAL" clId="{8ABD52F0-18B6-46F9-AB52-A921B07D3C85}" dt="2023-10-19T08:49:14.937" v="9876"/>
        <pc:sldMkLst>
          <pc:docMk/>
          <pc:sldMk cId="1331672492" sldId="277"/>
        </pc:sldMkLst>
        <pc:spChg chg="mod">
          <ac:chgData name="XuMingle" userId="6accb246-f179-42e5-8cc4-2c1a8de5b234" providerId="ADAL" clId="{8ABD52F0-18B6-46F9-AB52-A921B07D3C85}" dt="2023-10-19T08:43:35.705" v="9584" actId="115"/>
          <ac:spMkLst>
            <pc:docMk/>
            <pc:sldMk cId="1331672492" sldId="277"/>
            <ac:spMk id="2" creationId="{7888888E-FA22-2938-E7EA-B277FDE1A400}"/>
          </ac:spMkLst>
        </pc:spChg>
        <pc:spChg chg="mod">
          <ac:chgData name="XuMingle" userId="6accb246-f179-42e5-8cc4-2c1a8de5b234" providerId="ADAL" clId="{8ABD52F0-18B6-46F9-AB52-A921B07D3C85}" dt="2023-10-19T08:46:03.406" v="9618" actId="20577"/>
          <ac:spMkLst>
            <pc:docMk/>
            <pc:sldMk cId="1331672492" sldId="277"/>
            <ac:spMk id="4" creationId="{CE67613B-675A-6ED7-475A-B8DC73EC135D}"/>
          </ac:spMkLst>
        </pc:spChg>
        <pc:spChg chg="mod">
          <ac:chgData name="XuMingle" userId="6accb246-f179-42e5-8cc4-2c1a8de5b234" providerId="ADAL" clId="{8ABD52F0-18B6-46F9-AB52-A921B07D3C85}" dt="2023-10-19T08:48:55.001" v="9872"/>
          <ac:spMkLst>
            <pc:docMk/>
            <pc:sldMk cId="1331672492" sldId="277"/>
            <ac:spMk id="5" creationId="{C21C2E34-1E7F-B8F5-C0EB-2F002E7DA363}"/>
          </ac:spMkLst>
        </pc:spChg>
        <pc:spChg chg="add mod">
          <ac:chgData name="XuMingle" userId="6accb246-f179-42e5-8cc4-2c1a8de5b234" providerId="ADAL" clId="{8ABD52F0-18B6-46F9-AB52-A921B07D3C85}" dt="2023-10-19T08:40:02.967" v="9320" actId="571"/>
          <ac:spMkLst>
            <pc:docMk/>
            <pc:sldMk cId="1331672492" sldId="277"/>
            <ac:spMk id="10" creationId="{0E2BA4E4-6E5C-68E6-971F-1CF57FD6AB2E}"/>
          </ac:spMkLst>
        </pc:spChg>
        <pc:spChg chg="add mod">
          <ac:chgData name="XuMingle" userId="6accb246-f179-42e5-8cc4-2c1a8de5b234" providerId="ADAL" clId="{8ABD52F0-18B6-46F9-AB52-A921B07D3C85}" dt="2023-10-19T08:49:12.956" v="9874" actId="115"/>
          <ac:spMkLst>
            <pc:docMk/>
            <pc:sldMk cId="1331672492" sldId="277"/>
            <ac:spMk id="11" creationId="{59DF4DA9-9181-6B37-0415-DFD33B00D3E2}"/>
          </ac:spMkLst>
        </pc:spChg>
        <pc:spChg chg="add mod">
          <ac:chgData name="XuMingle" userId="6accb246-f179-42e5-8cc4-2c1a8de5b234" providerId="ADAL" clId="{8ABD52F0-18B6-46F9-AB52-A921B07D3C85}" dt="2023-10-19T08:49:14.937" v="9876"/>
          <ac:spMkLst>
            <pc:docMk/>
            <pc:sldMk cId="1331672492" sldId="277"/>
            <ac:spMk id="12" creationId="{1D9ED040-99FE-EE44-6763-33F773CA13B1}"/>
          </ac:spMkLst>
        </pc:spChg>
        <pc:picChg chg="add mod">
          <ac:chgData name="XuMingle" userId="6accb246-f179-42e5-8cc4-2c1a8de5b234" providerId="ADAL" clId="{8ABD52F0-18B6-46F9-AB52-A921B07D3C85}" dt="2023-10-19T08:39:56.689" v="9319" actId="1076"/>
          <ac:picMkLst>
            <pc:docMk/>
            <pc:sldMk cId="1331672492" sldId="277"/>
            <ac:picMk id="7" creationId="{B96E322C-DE61-456C-F927-B3BFAA606F00}"/>
          </ac:picMkLst>
        </pc:picChg>
        <pc:picChg chg="add mod">
          <ac:chgData name="XuMingle" userId="6accb246-f179-42e5-8cc4-2c1a8de5b234" providerId="ADAL" clId="{8ABD52F0-18B6-46F9-AB52-A921B07D3C85}" dt="2023-10-19T08:46:08.633" v="9619" actId="1076"/>
          <ac:picMkLst>
            <pc:docMk/>
            <pc:sldMk cId="1331672492" sldId="277"/>
            <ac:picMk id="9" creationId="{5A743CEE-9A7A-AF5F-6F71-9E945938FCFD}"/>
          </ac:picMkLst>
        </pc:picChg>
      </pc:sldChg>
      <pc:sldChg chg="addSp delSp modSp new mod">
        <pc:chgData name="XuMingle" userId="6accb246-f179-42e5-8cc4-2c1a8de5b234" providerId="ADAL" clId="{8ABD52F0-18B6-46F9-AB52-A921B07D3C85}" dt="2023-10-19T09:56:21.376" v="10046" actId="478"/>
        <pc:sldMkLst>
          <pc:docMk/>
          <pc:sldMk cId="2750856141" sldId="278"/>
        </pc:sldMkLst>
        <pc:spChg chg="del mod">
          <ac:chgData name="XuMingle" userId="6accb246-f179-42e5-8cc4-2c1a8de5b234" providerId="ADAL" clId="{8ABD52F0-18B6-46F9-AB52-A921B07D3C85}" dt="2023-10-19T09:56:15.778" v="10045" actId="478"/>
          <ac:spMkLst>
            <pc:docMk/>
            <pc:sldMk cId="2750856141" sldId="278"/>
            <ac:spMk id="2" creationId="{7FD3DDCF-8DC0-488B-866A-D8F0A4C610D6}"/>
          </ac:spMkLst>
        </pc:spChg>
        <pc:spChg chg="mod">
          <ac:chgData name="XuMingle" userId="6accb246-f179-42e5-8cc4-2c1a8de5b234" providerId="ADAL" clId="{8ABD52F0-18B6-46F9-AB52-A921B07D3C85}" dt="2023-10-19T09:33:51.848" v="9906" actId="20577"/>
          <ac:spMkLst>
            <pc:docMk/>
            <pc:sldMk cId="2750856141" sldId="278"/>
            <ac:spMk id="4" creationId="{AFA7F30D-8E03-3ACD-89CD-B218497F6EFD}"/>
          </ac:spMkLst>
        </pc:spChg>
        <pc:spChg chg="add del mod">
          <ac:chgData name="XuMingle" userId="6accb246-f179-42e5-8cc4-2c1a8de5b234" providerId="ADAL" clId="{8ABD52F0-18B6-46F9-AB52-A921B07D3C85}" dt="2023-10-19T09:56:21.376" v="10046" actId="478"/>
          <ac:spMkLst>
            <pc:docMk/>
            <pc:sldMk cId="2750856141" sldId="278"/>
            <ac:spMk id="14" creationId="{42B846CE-3413-F098-BCA6-8B886EE16D8C}"/>
          </ac:spMkLst>
        </pc:spChg>
        <pc:grpChg chg="add mod">
          <ac:chgData name="XuMingle" userId="6accb246-f179-42e5-8cc4-2c1a8de5b234" providerId="ADAL" clId="{8ABD52F0-18B6-46F9-AB52-A921B07D3C85}" dt="2023-10-19T09:56:13.397" v="10044" actId="1076"/>
          <ac:grpSpMkLst>
            <pc:docMk/>
            <pc:sldMk cId="2750856141" sldId="278"/>
            <ac:grpSpMk id="12" creationId="{8B09936F-9C89-3E73-C089-577E85827545}"/>
          </ac:grpSpMkLst>
        </pc:grpChg>
        <pc:picChg chg="add mod">
          <ac:chgData name="XuMingle" userId="6accb246-f179-42e5-8cc4-2c1a8de5b234" providerId="ADAL" clId="{8ABD52F0-18B6-46F9-AB52-A921B07D3C85}" dt="2023-10-19T09:56:06.418" v="10041" actId="1076"/>
          <ac:picMkLst>
            <pc:docMk/>
            <pc:sldMk cId="2750856141" sldId="278"/>
            <ac:picMk id="7" creationId="{B7E1A338-156E-0797-45F2-3272D08820CA}"/>
          </ac:picMkLst>
        </pc:picChg>
        <pc:picChg chg="add mod">
          <ac:chgData name="XuMingle" userId="6accb246-f179-42e5-8cc4-2c1a8de5b234" providerId="ADAL" clId="{8ABD52F0-18B6-46F9-AB52-A921B07D3C85}" dt="2023-10-19T09:56:01.942" v="10040" actId="164"/>
          <ac:picMkLst>
            <pc:docMk/>
            <pc:sldMk cId="2750856141" sldId="278"/>
            <ac:picMk id="9" creationId="{F72BDC3A-C212-C93E-F9BA-3241371FE090}"/>
          </ac:picMkLst>
        </pc:picChg>
        <pc:picChg chg="add mod">
          <ac:chgData name="XuMingle" userId="6accb246-f179-42e5-8cc4-2c1a8de5b234" providerId="ADAL" clId="{8ABD52F0-18B6-46F9-AB52-A921B07D3C85}" dt="2023-10-19T09:56:01.942" v="10040" actId="164"/>
          <ac:picMkLst>
            <pc:docMk/>
            <pc:sldMk cId="2750856141" sldId="278"/>
            <ac:picMk id="11" creationId="{5F5E0CE4-5C8D-BDD7-C785-4E7E12F6D3B0}"/>
          </ac:picMkLst>
        </pc:picChg>
      </pc:sldChg>
      <pc:sldChg chg="addSp new mod">
        <pc:chgData name="XuMingle" userId="6accb246-f179-42e5-8cc4-2c1a8de5b234" providerId="ADAL" clId="{8ABD52F0-18B6-46F9-AB52-A921B07D3C85}" dt="2023-10-19T09:56:56.978" v="10048" actId="22"/>
        <pc:sldMkLst>
          <pc:docMk/>
          <pc:sldMk cId="1615523470" sldId="279"/>
        </pc:sldMkLst>
        <pc:picChg chg="add">
          <ac:chgData name="XuMingle" userId="6accb246-f179-42e5-8cc4-2c1a8de5b234" providerId="ADAL" clId="{8ABD52F0-18B6-46F9-AB52-A921B07D3C85}" dt="2023-10-19T09:56:56.978" v="10048" actId="22"/>
          <ac:picMkLst>
            <pc:docMk/>
            <pc:sldMk cId="1615523470" sldId="279"/>
            <ac:picMk id="7" creationId="{51A15637-16B0-3C9B-A38B-60CBBEA8FA68}"/>
          </ac:picMkLst>
        </pc:picChg>
      </pc:sldChg>
      <pc:sldChg chg="addSp modSp new mod">
        <pc:chgData name="XuMingle" userId="6accb246-f179-42e5-8cc4-2c1a8de5b234" providerId="ADAL" clId="{8ABD52F0-18B6-46F9-AB52-A921B07D3C85}" dt="2023-10-19T10:06:22.483" v="10293" actId="20577"/>
        <pc:sldMkLst>
          <pc:docMk/>
          <pc:sldMk cId="3817608636" sldId="280"/>
        </pc:sldMkLst>
        <pc:spChg chg="mod">
          <ac:chgData name="XuMingle" userId="6accb246-f179-42e5-8cc4-2c1a8de5b234" providerId="ADAL" clId="{8ABD52F0-18B6-46F9-AB52-A921B07D3C85}" dt="2023-10-19T10:06:22.483" v="10293" actId="20577"/>
          <ac:spMkLst>
            <pc:docMk/>
            <pc:sldMk cId="3817608636" sldId="280"/>
            <ac:spMk id="2" creationId="{1CE20628-8518-4582-C14A-89167C318097}"/>
          </ac:spMkLst>
        </pc:spChg>
        <pc:picChg chg="add mod modCrop">
          <ac:chgData name="XuMingle" userId="6accb246-f179-42e5-8cc4-2c1a8de5b234" providerId="ADAL" clId="{8ABD52F0-18B6-46F9-AB52-A921B07D3C85}" dt="2023-10-19T10:03:28.713" v="10092" actId="1076"/>
          <ac:picMkLst>
            <pc:docMk/>
            <pc:sldMk cId="3817608636" sldId="280"/>
            <ac:picMk id="7" creationId="{7EA59CA6-FF89-E319-F6BB-B01427A43F3C}"/>
          </ac:picMkLst>
        </pc:picChg>
        <pc:picChg chg="add mod">
          <ac:chgData name="XuMingle" userId="6accb246-f179-42e5-8cc4-2c1a8de5b234" providerId="ADAL" clId="{8ABD52F0-18B6-46F9-AB52-A921B07D3C85}" dt="2023-10-19T10:04:27.895" v="10148" actId="1076"/>
          <ac:picMkLst>
            <pc:docMk/>
            <pc:sldMk cId="3817608636" sldId="280"/>
            <ac:picMk id="9" creationId="{1A62948B-62AA-7C70-CC26-D7AE2D7DD1AE}"/>
          </ac:picMkLst>
        </pc:picChg>
      </pc:sldChg>
      <pc:sldChg chg="addSp modSp new mod">
        <pc:chgData name="XuMingle" userId="6accb246-f179-42e5-8cc4-2c1a8de5b234" providerId="ADAL" clId="{8ABD52F0-18B6-46F9-AB52-A921B07D3C85}" dt="2023-10-19T10:25:02.141" v="10972" actId="115"/>
        <pc:sldMkLst>
          <pc:docMk/>
          <pc:sldMk cId="346633536" sldId="281"/>
        </pc:sldMkLst>
        <pc:spChg chg="mod">
          <ac:chgData name="XuMingle" userId="6accb246-f179-42e5-8cc4-2c1a8de5b234" providerId="ADAL" clId="{8ABD52F0-18B6-46F9-AB52-A921B07D3C85}" dt="2023-10-19T10:25:02.141" v="10972" actId="115"/>
          <ac:spMkLst>
            <pc:docMk/>
            <pc:sldMk cId="346633536" sldId="281"/>
            <ac:spMk id="2" creationId="{C61A79F7-B82A-FEC0-2F1B-FE13570BE607}"/>
          </ac:spMkLst>
        </pc:spChg>
        <pc:spChg chg="mod">
          <ac:chgData name="XuMingle" userId="6accb246-f179-42e5-8cc4-2c1a8de5b234" providerId="ADAL" clId="{8ABD52F0-18B6-46F9-AB52-A921B07D3C85}" dt="2023-10-19T10:09:13.095" v="10322" actId="20577"/>
          <ac:spMkLst>
            <pc:docMk/>
            <pc:sldMk cId="346633536" sldId="281"/>
            <ac:spMk id="4" creationId="{437A63D2-A5F2-6F74-933D-0314C94E48A9}"/>
          </ac:spMkLst>
        </pc:spChg>
        <pc:picChg chg="add mod">
          <ac:chgData name="XuMingle" userId="6accb246-f179-42e5-8cc4-2c1a8de5b234" providerId="ADAL" clId="{8ABD52F0-18B6-46F9-AB52-A921B07D3C85}" dt="2023-10-19T10:24:35.104" v="10969" actId="1076"/>
          <ac:picMkLst>
            <pc:docMk/>
            <pc:sldMk cId="346633536" sldId="281"/>
            <ac:picMk id="6146" creationId="{168D8314-3B03-2930-E7EC-A953A5152789}"/>
          </ac:picMkLst>
        </pc:picChg>
      </pc:sldChg>
      <pc:sldChg chg="addSp modSp new mod">
        <pc:chgData name="XuMingle" userId="6accb246-f179-42e5-8cc4-2c1a8de5b234" providerId="ADAL" clId="{8ABD52F0-18B6-46F9-AB52-A921B07D3C85}" dt="2023-10-19T10:32:16.968" v="11223" actId="20577"/>
        <pc:sldMkLst>
          <pc:docMk/>
          <pc:sldMk cId="1959807407" sldId="282"/>
        </pc:sldMkLst>
        <pc:spChg chg="mod">
          <ac:chgData name="XuMingle" userId="6accb246-f179-42e5-8cc4-2c1a8de5b234" providerId="ADAL" clId="{8ABD52F0-18B6-46F9-AB52-A921B07D3C85}" dt="2023-10-19T10:32:16.968" v="11223" actId="20577"/>
          <ac:spMkLst>
            <pc:docMk/>
            <pc:sldMk cId="1959807407" sldId="282"/>
            <ac:spMk id="2" creationId="{47D6B7EC-A5C5-EC63-38D1-14664BA9F355}"/>
          </ac:spMkLst>
        </pc:spChg>
        <pc:picChg chg="add mod">
          <ac:chgData name="XuMingle" userId="6accb246-f179-42e5-8cc4-2c1a8de5b234" providerId="ADAL" clId="{8ABD52F0-18B6-46F9-AB52-A921B07D3C85}" dt="2023-10-19T10:25:49.216" v="10977" actId="1076"/>
          <ac:picMkLst>
            <pc:docMk/>
            <pc:sldMk cId="1959807407" sldId="282"/>
            <ac:picMk id="7" creationId="{926FCA3B-C684-3992-B8E3-BFD81404C873}"/>
          </ac:picMkLst>
        </pc:picChg>
      </pc:sldChg>
      <pc:sldChg chg="addSp modSp new mod">
        <pc:chgData name="XuMingle" userId="6accb246-f179-42e5-8cc4-2c1a8de5b234" providerId="ADAL" clId="{8ABD52F0-18B6-46F9-AB52-A921B07D3C85}" dt="2023-10-19T10:46:36.920" v="11515" actId="20577"/>
        <pc:sldMkLst>
          <pc:docMk/>
          <pc:sldMk cId="1983131368" sldId="283"/>
        </pc:sldMkLst>
        <pc:spChg chg="mod">
          <ac:chgData name="XuMingle" userId="6accb246-f179-42e5-8cc4-2c1a8de5b234" providerId="ADAL" clId="{8ABD52F0-18B6-46F9-AB52-A921B07D3C85}" dt="2023-10-19T10:46:36.920" v="11515" actId="20577"/>
          <ac:spMkLst>
            <pc:docMk/>
            <pc:sldMk cId="1983131368" sldId="283"/>
            <ac:spMk id="2" creationId="{26DE59AC-AFA4-BBBD-E536-68B81F542AE3}"/>
          </ac:spMkLst>
        </pc:spChg>
        <pc:grpChg chg="add mod">
          <ac:chgData name="XuMingle" userId="6accb246-f179-42e5-8cc4-2c1a8de5b234" providerId="ADAL" clId="{8ABD52F0-18B6-46F9-AB52-A921B07D3C85}" dt="2023-10-19T10:40:44.717" v="11251" actId="1076"/>
          <ac:grpSpMkLst>
            <pc:docMk/>
            <pc:sldMk cId="1983131368" sldId="283"/>
            <ac:grpSpMk id="9" creationId="{BE92B3FF-738C-8C24-0AE4-1939F20B91CE}"/>
          </ac:grpSpMkLst>
        </pc:grpChg>
        <pc:picChg chg="add mod modCrop">
          <ac:chgData name="XuMingle" userId="6accb246-f179-42e5-8cc4-2c1a8de5b234" providerId="ADAL" clId="{8ABD52F0-18B6-46F9-AB52-A921B07D3C85}" dt="2023-10-19T10:40:33.125" v="11246" actId="164"/>
          <ac:picMkLst>
            <pc:docMk/>
            <pc:sldMk cId="1983131368" sldId="283"/>
            <ac:picMk id="7" creationId="{E255959C-DD54-F931-E23B-2FAEBD05887D}"/>
          </ac:picMkLst>
        </pc:picChg>
        <pc:picChg chg="add mod modCrop">
          <ac:chgData name="XuMingle" userId="6accb246-f179-42e5-8cc4-2c1a8de5b234" providerId="ADAL" clId="{8ABD52F0-18B6-46F9-AB52-A921B07D3C85}" dt="2023-10-19T10:40:33.125" v="11246" actId="164"/>
          <ac:picMkLst>
            <pc:docMk/>
            <pc:sldMk cId="1983131368" sldId="283"/>
            <ac:picMk id="8" creationId="{BF967F18-010D-5985-E7A9-CE2138AC3405}"/>
          </ac:picMkLst>
        </pc:picChg>
      </pc:sldChg>
      <pc:sldChg chg="modSp new mod">
        <pc:chgData name="XuMingle" userId="6accb246-f179-42e5-8cc4-2c1a8de5b234" providerId="ADAL" clId="{8ABD52F0-18B6-46F9-AB52-A921B07D3C85}" dt="2023-10-19T13:26:01.333" v="14574" actId="20577"/>
        <pc:sldMkLst>
          <pc:docMk/>
          <pc:sldMk cId="2430797096" sldId="284"/>
        </pc:sldMkLst>
        <pc:spChg chg="mod">
          <ac:chgData name="XuMingle" userId="6accb246-f179-42e5-8cc4-2c1a8de5b234" providerId="ADAL" clId="{8ABD52F0-18B6-46F9-AB52-A921B07D3C85}" dt="2023-10-19T10:55:58.192" v="12215" actId="20577"/>
          <ac:spMkLst>
            <pc:docMk/>
            <pc:sldMk cId="2430797096" sldId="284"/>
            <ac:spMk id="2" creationId="{BBD70C04-DAC2-D38C-3288-80C4BFC5FF89}"/>
          </ac:spMkLst>
        </pc:spChg>
        <pc:spChg chg="mod">
          <ac:chgData name="XuMingle" userId="6accb246-f179-42e5-8cc4-2c1a8de5b234" providerId="ADAL" clId="{8ABD52F0-18B6-46F9-AB52-A921B07D3C85}" dt="2023-10-19T13:26:01.333" v="14574" actId="20577"/>
          <ac:spMkLst>
            <pc:docMk/>
            <pc:sldMk cId="2430797096" sldId="284"/>
            <ac:spMk id="3" creationId="{EF67227A-D665-E8FF-DE8C-A1F7717262E6}"/>
          </ac:spMkLst>
        </pc:spChg>
      </pc:sldChg>
      <pc:sldChg chg="addSp modSp new mod">
        <pc:chgData name="XuMingle" userId="6accb246-f179-42e5-8cc4-2c1a8de5b234" providerId="ADAL" clId="{8ABD52F0-18B6-46F9-AB52-A921B07D3C85}" dt="2023-10-19T13:22:19.850" v="14570" actId="1076"/>
        <pc:sldMkLst>
          <pc:docMk/>
          <pc:sldMk cId="2452190473" sldId="285"/>
        </pc:sldMkLst>
        <pc:spChg chg="mod">
          <ac:chgData name="XuMingle" userId="6accb246-f179-42e5-8cc4-2c1a8de5b234" providerId="ADAL" clId="{8ABD52F0-18B6-46F9-AB52-A921B07D3C85}" dt="2023-10-19T13:22:16.417" v="14569" actId="6549"/>
          <ac:spMkLst>
            <pc:docMk/>
            <pc:sldMk cId="2452190473" sldId="285"/>
            <ac:spMk id="2" creationId="{8B010FB0-0C91-84CC-F42C-F2AED4984604}"/>
          </ac:spMkLst>
        </pc:spChg>
        <pc:spChg chg="mod">
          <ac:chgData name="XuMingle" userId="6accb246-f179-42e5-8cc4-2c1a8de5b234" providerId="ADAL" clId="{8ABD52F0-18B6-46F9-AB52-A921B07D3C85}" dt="2023-10-19T10:47:15.295" v="11527" actId="20577"/>
          <ac:spMkLst>
            <pc:docMk/>
            <pc:sldMk cId="2452190473" sldId="285"/>
            <ac:spMk id="4" creationId="{1565D4AE-E38B-F4C8-DEAA-05AAFD6456D0}"/>
          </ac:spMkLst>
        </pc:spChg>
        <pc:picChg chg="add mod">
          <ac:chgData name="XuMingle" userId="6accb246-f179-42e5-8cc4-2c1a8de5b234" providerId="ADAL" clId="{8ABD52F0-18B6-46F9-AB52-A921B07D3C85}" dt="2023-10-19T13:22:19.850" v="14570" actId="1076"/>
          <ac:picMkLst>
            <pc:docMk/>
            <pc:sldMk cId="2452190473" sldId="285"/>
            <ac:picMk id="6" creationId="{8B9AF16D-8E34-BD26-5A1D-5E9246D635A7}"/>
          </ac:picMkLst>
        </pc:picChg>
      </pc:sldChg>
      <pc:sldChg chg="modSp new mod">
        <pc:chgData name="XuMingle" userId="6accb246-f179-42e5-8cc4-2c1a8de5b234" providerId="ADAL" clId="{8ABD52F0-18B6-46F9-AB52-A921B07D3C85}" dt="2023-10-19T12:44:17.106" v="13393" actId="21"/>
        <pc:sldMkLst>
          <pc:docMk/>
          <pc:sldMk cId="2118151346" sldId="286"/>
        </pc:sldMkLst>
        <pc:spChg chg="mod">
          <ac:chgData name="XuMingle" userId="6accb246-f179-42e5-8cc4-2c1a8de5b234" providerId="ADAL" clId="{8ABD52F0-18B6-46F9-AB52-A921B07D3C85}" dt="2023-10-19T12:44:17.106" v="13393" actId="21"/>
          <ac:spMkLst>
            <pc:docMk/>
            <pc:sldMk cId="2118151346" sldId="286"/>
            <ac:spMk id="2" creationId="{725AA454-96D0-FD26-1BD5-20F949F16C2A}"/>
          </ac:spMkLst>
        </pc:spChg>
        <pc:spChg chg="mod">
          <ac:chgData name="XuMingle" userId="6accb246-f179-42e5-8cc4-2c1a8de5b234" providerId="ADAL" clId="{8ABD52F0-18B6-46F9-AB52-A921B07D3C85}" dt="2023-10-19T11:22:45.751" v="12353" actId="20577"/>
          <ac:spMkLst>
            <pc:docMk/>
            <pc:sldMk cId="2118151346" sldId="286"/>
            <ac:spMk id="4" creationId="{3BDC3991-2D4A-F7B9-8E8D-42E9017EFAA8}"/>
          </ac:spMkLst>
        </pc:spChg>
      </pc:sldChg>
      <pc:sldChg chg="addSp modSp new mod">
        <pc:chgData name="XuMingle" userId="6accb246-f179-42e5-8cc4-2c1a8de5b234" providerId="ADAL" clId="{8ABD52F0-18B6-46F9-AB52-A921B07D3C85}" dt="2023-10-19T12:57:43.712" v="13765" actId="20577"/>
        <pc:sldMkLst>
          <pc:docMk/>
          <pc:sldMk cId="586664553" sldId="287"/>
        </pc:sldMkLst>
        <pc:spChg chg="mod">
          <ac:chgData name="XuMingle" userId="6accb246-f179-42e5-8cc4-2c1a8de5b234" providerId="ADAL" clId="{8ABD52F0-18B6-46F9-AB52-A921B07D3C85}" dt="2023-10-19T12:56:50.410" v="13745" actId="20577"/>
          <ac:spMkLst>
            <pc:docMk/>
            <pc:sldMk cId="586664553" sldId="287"/>
            <ac:spMk id="2" creationId="{CFFEA91A-42E9-7F8F-43AB-4024002C88AE}"/>
          </ac:spMkLst>
        </pc:spChg>
        <pc:spChg chg="mod">
          <ac:chgData name="XuMingle" userId="6accb246-f179-42e5-8cc4-2c1a8de5b234" providerId="ADAL" clId="{8ABD52F0-18B6-46F9-AB52-A921B07D3C85}" dt="2023-10-19T12:57:43.712" v="13765" actId="20577"/>
          <ac:spMkLst>
            <pc:docMk/>
            <pc:sldMk cId="586664553" sldId="287"/>
            <ac:spMk id="5" creationId="{2196CBCC-674E-18AC-12D9-997D9F77B9BD}"/>
          </ac:spMkLst>
        </pc:spChg>
        <pc:picChg chg="add mod">
          <ac:chgData name="XuMingle" userId="6accb246-f179-42e5-8cc4-2c1a8de5b234" providerId="ADAL" clId="{8ABD52F0-18B6-46F9-AB52-A921B07D3C85}" dt="2023-10-19T12:45:44.702" v="13410" actId="1076"/>
          <ac:picMkLst>
            <pc:docMk/>
            <pc:sldMk cId="586664553" sldId="287"/>
            <ac:picMk id="7" creationId="{1C6AC0D9-F342-280A-CB05-38CD9529E39B}"/>
          </ac:picMkLst>
        </pc:picChg>
      </pc:sldChg>
      <pc:sldChg chg="addSp modSp new mod">
        <pc:chgData name="XuMingle" userId="6accb246-f179-42e5-8cc4-2c1a8de5b234" providerId="ADAL" clId="{8ABD52F0-18B6-46F9-AB52-A921B07D3C85}" dt="2023-10-19T13:21:31.756" v="14568" actId="1076"/>
        <pc:sldMkLst>
          <pc:docMk/>
          <pc:sldMk cId="1482671321" sldId="288"/>
        </pc:sldMkLst>
        <pc:spChg chg="mod">
          <ac:chgData name="XuMingle" userId="6accb246-f179-42e5-8cc4-2c1a8de5b234" providerId="ADAL" clId="{8ABD52F0-18B6-46F9-AB52-A921B07D3C85}" dt="2023-10-19T13:21:31.756" v="14568" actId="1076"/>
          <ac:spMkLst>
            <pc:docMk/>
            <pc:sldMk cId="1482671321" sldId="288"/>
            <ac:spMk id="2" creationId="{4211D8C1-7F7F-A133-7142-B8FA5BAEB122}"/>
          </ac:spMkLst>
        </pc:spChg>
        <pc:spChg chg="mod">
          <ac:chgData name="XuMingle" userId="6accb246-f179-42e5-8cc4-2c1a8de5b234" providerId="ADAL" clId="{8ABD52F0-18B6-46F9-AB52-A921B07D3C85}" dt="2023-10-19T13:06:06.598" v="14285" actId="20577"/>
          <ac:spMkLst>
            <pc:docMk/>
            <pc:sldMk cId="1482671321" sldId="288"/>
            <ac:spMk id="4" creationId="{C757CC72-AC55-8F20-2C9B-A417050B6E8E}"/>
          </ac:spMkLst>
        </pc:spChg>
        <pc:spChg chg="mod">
          <ac:chgData name="XuMingle" userId="6accb246-f179-42e5-8cc4-2c1a8de5b234" providerId="ADAL" clId="{8ABD52F0-18B6-46F9-AB52-A921B07D3C85}" dt="2023-10-19T13:17:33.350" v="14360"/>
          <ac:spMkLst>
            <pc:docMk/>
            <pc:sldMk cId="1482671321" sldId="288"/>
            <ac:spMk id="5" creationId="{275D1470-4F19-4FEF-50ED-F214BAF3F45B}"/>
          </ac:spMkLst>
        </pc:spChg>
        <pc:picChg chg="add mod">
          <ac:chgData name="XuMingle" userId="6accb246-f179-42e5-8cc4-2c1a8de5b234" providerId="ADAL" clId="{8ABD52F0-18B6-46F9-AB52-A921B07D3C85}" dt="2023-10-19T13:21:29.981" v="14567" actId="1076"/>
          <ac:picMkLst>
            <pc:docMk/>
            <pc:sldMk cId="1482671321" sldId="288"/>
            <ac:picMk id="7170" creationId="{6F193EED-7D43-C9C7-C03C-3D6BFEC4D3A6}"/>
          </ac:picMkLst>
        </pc:picChg>
      </pc:sldChg>
      <pc:sldChg chg="modSp new mod">
        <pc:chgData name="XuMingle" userId="6accb246-f179-42e5-8cc4-2c1a8de5b234" providerId="ADAL" clId="{8ABD52F0-18B6-46F9-AB52-A921B07D3C85}" dt="2023-10-19T13:19:52.125" v="14435" actId="207"/>
        <pc:sldMkLst>
          <pc:docMk/>
          <pc:sldMk cId="1504031240" sldId="289"/>
        </pc:sldMkLst>
        <pc:spChg chg="mod">
          <ac:chgData name="XuMingle" userId="6accb246-f179-42e5-8cc4-2c1a8de5b234" providerId="ADAL" clId="{8ABD52F0-18B6-46F9-AB52-A921B07D3C85}" dt="2023-10-19T13:19:52.125" v="14435" actId="207"/>
          <ac:spMkLst>
            <pc:docMk/>
            <pc:sldMk cId="1504031240" sldId="289"/>
            <ac:spMk id="2" creationId="{822391DA-B540-9192-54B0-EAF7584EE3A8}"/>
          </ac:spMkLst>
        </pc:spChg>
      </pc:sldChg>
    </pc:docChg>
  </pc:docChgLst>
  <pc:docChgLst>
    <pc:chgData name="XuMingle" userId="6accb246-f179-42e5-8cc4-2c1a8de5b234" providerId="ADAL" clId="{0E601E55-D5AE-49BE-9A12-77034AC5D503}"/>
    <pc:docChg chg="undo redo custSel addSld delSld modSld sldOrd addSection delSection modSection">
      <pc:chgData name="XuMingle" userId="6accb246-f179-42e5-8cc4-2c1a8de5b234" providerId="ADAL" clId="{0E601E55-D5AE-49BE-9A12-77034AC5D503}" dt="2022-11-29T04:53:37.855" v="8285"/>
      <pc:docMkLst>
        <pc:docMk/>
      </pc:docMkLst>
      <pc:sldChg chg="delSp modSp mod">
        <pc:chgData name="XuMingle" userId="6accb246-f179-42e5-8cc4-2c1a8de5b234" providerId="ADAL" clId="{0E601E55-D5AE-49BE-9A12-77034AC5D503}" dt="2022-11-28T07:17:49.335" v="108" actId="20577"/>
        <pc:sldMkLst>
          <pc:docMk/>
          <pc:sldMk cId="2558930132" sldId="256"/>
        </pc:sldMkLst>
        <pc:spChg chg="mod">
          <ac:chgData name="XuMingle" userId="6accb246-f179-42e5-8cc4-2c1a8de5b234" providerId="ADAL" clId="{0E601E55-D5AE-49BE-9A12-77034AC5D503}" dt="2022-11-28T07:17:42.622" v="103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E601E55-D5AE-49BE-9A12-77034AC5D503}" dt="2022-11-28T07:17:49.335" v="108" actId="20577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0E601E55-D5AE-49BE-9A12-77034AC5D503}" dt="2022-11-28T07:17:16.822" v="49" actId="478"/>
          <ac:spMkLst>
            <pc:docMk/>
            <pc:sldMk cId="2558930132" sldId="256"/>
            <ac:spMk id="6" creationId="{9FE2CCC2-F19C-9830-1003-815D7710712A}"/>
          </ac:spMkLst>
        </pc:spChg>
      </pc:sldChg>
      <pc:sldChg chg="modSp new del mod">
        <pc:chgData name="XuMingle" userId="6accb246-f179-42e5-8cc4-2c1a8de5b234" providerId="ADAL" clId="{0E601E55-D5AE-49BE-9A12-77034AC5D503}" dt="2022-11-29T04:51:20.151" v="8267" actId="47"/>
        <pc:sldMkLst>
          <pc:docMk/>
          <pc:sldMk cId="90582638" sldId="257"/>
        </pc:sldMkLst>
        <pc:spChg chg="mod">
          <ac:chgData name="XuMingle" userId="6accb246-f179-42e5-8cc4-2c1a8de5b234" providerId="ADAL" clId="{0E601E55-D5AE-49BE-9A12-77034AC5D503}" dt="2022-11-28T07:20:17.353" v="220" actId="20577"/>
          <ac:spMkLst>
            <pc:docMk/>
            <pc:sldMk cId="90582638" sldId="257"/>
            <ac:spMk id="2" creationId="{E7F3118E-E1AC-FFC9-BBC2-D128DE008EB8}"/>
          </ac:spMkLst>
        </pc:spChg>
        <pc:spChg chg="mod">
          <ac:chgData name="XuMingle" userId="6accb246-f179-42e5-8cc4-2c1a8de5b234" providerId="ADAL" clId="{0E601E55-D5AE-49BE-9A12-77034AC5D503}" dt="2022-11-28T07:18:13.795" v="125" actId="20577"/>
          <ac:spMkLst>
            <pc:docMk/>
            <pc:sldMk cId="90582638" sldId="257"/>
            <ac:spMk id="4" creationId="{3FAB5D90-D859-B567-F20E-3F02CDBB0F74}"/>
          </ac:spMkLst>
        </pc:spChg>
      </pc:sldChg>
      <pc:sldChg chg="addSp delSp modSp new mod ord">
        <pc:chgData name="XuMingle" userId="6accb246-f179-42e5-8cc4-2c1a8de5b234" providerId="ADAL" clId="{0E601E55-D5AE-49BE-9A12-77034AC5D503}" dt="2022-11-28T08:06:32.798" v="1513" actId="1076"/>
        <pc:sldMkLst>
          <pc:docMk/>
          <pc:sldMk cId="3401848262" sldId="258"/>
        </pc:sldMkLst>
        <pc:spChg chg="del">
          <ac:chgData name="XuMingle" userId="6accb246-f179-42e5-8cc4-2c1a8de5b234" providerId="ADAL" clId="{0E601E55-D5AE-49BE-9A12-77034AC5D503}" dt="2022-11-28T07:20:43.598" v="239" actId="478"/>
          <ac:spMkLst>
            <pc:docMk/>
            <pc:sldMk cId="3401848262" sldId="258"/>
            <ac:spMk id="2" creationId="{E409CF66-66E1-4AA4-70CD-B181D8C0DC53}"/>
          </ac:spMkLst>
        </pc:spChg>
        <pc:spChg chg="mod">
          <ac:chgData name="XuMingle" userId="6accb246-f179-42e5-8cc4-2c1a8de5b234" providerId="ADAL" clId="{0E601E55-D5AE-49BE-9A12-77034AC5D503}" dt="2022-11-28T07:45:27.380" v="847" actId="20577"/>
          <ac:spMkLst>
            <pc:docMk/>
            <pc:sldMk cId="3401848262" sldId="258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7" creationId="{2C5DEDE3-D7A5-47B9-F96E-BD4FDA021D5E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8" creationId="{79B2D9E2-918D-3A7B-929F-1C602E1CBD4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9" creationId="{1B5A441E-F6CF-BF26-888F-23D03037E7E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0" creationId="{607709E6-CE2C-30AC-479C-132CF93C9C02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1" creationId="{12882723-6036-D02D-B857-1A4D15494D0A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2" creationId="{14702B7A-4000-B65A-7194-2FD4E904809B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3" creationId="{6225D8C4-73CC-763C-408F-BDD53E2A80E1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4" creationId="{C3B57820-A83D-39D7-586D-632776BE77C6}"/>
          </ac:spMkLst>
        </pc:spChg>
        <pc:spChg chg="add del mod">
          <ac:chgData name="XuMingle" userId="6accb246-f179-42e5-8cc4-2c1a8de5b234" providerId="ADAL" clId="{0E601E55-D5AE-49BE-9A12-77034AC5D503}" dt="2022-11-28T07:22:59.469" v="317" actId="478"/>
          <ac:spMkLst>
            <pc:docMk/>
            <pc:sldMk cId="3401848262" sldId="258"/>
            <ac:spMk id="15" creationId="{A8B9B8F6-7985-BCBD-0C21-CDAAA97F588A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8" creationId="{3771E6AC-E793-07B3-71E7-D37989CFF1E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24" creationId="{982DC85C-AF14-222B-47D4-93E8463B3461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5" creationId="{CD8A794D-0C0F-C1B5-7C02-0AEC852584B2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6" creationId="{45F4C9FD-C62C-42B7-3DBE-A805E9F9AA13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7" creationId="{2A155B7E-D53F-CAAD-C865-FE3486F6F99A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8" creationId="{916E7FED-B726-D5B7-B894-117A7C9BE423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29" creationId="{1A136BAE-B8EE-2FFB-8EAD-94395DB8B69C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0" creationId="{B1F975E5-6319-F780-643A-4DC562EE17A5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1" creationId="{542FD2CB-C8BC-5CA4-DF27-EF5AA1889FBB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32" creationId="{92F5DA7F-572F-5544-8021-DDC280B79B4E}"/>
          </ac:spMkLst>
        </pc:spChg>
        <pc:spChg chg="add del mod">
          <ac:chgData name="XuMingle" userId="6accb246-f179-42e5-8cc4-2c1a8de5b234" providerId="ADAL" clId="{0E601E55-D5AE-49BE-9A12-77034AC5D503}" dt="2022-11-28T07:50:28.495" v="970" actId="478"/>
          <ac:spMkLst>
            <pc:docMk/>
            <pc:sldMk cId="3401848262" sldId="258"/>
            <ac:spMk id="33" creationId="{9C6A1ED2-4E01-378F-03D6-E42A5F6A645E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34" creationId="{0D118A65-77C3-F39F-EFAF-FAF286F9F58F}"/>
          </ac:spMkLst>
        </pc:spChg>
        <pc:spChg chg="add del mod">
          <ac:chgData name="XuMingle" userId="6accb246-f179-42e5-8cc4-2c1a8de5b234" providerId="ADAL" clId="{0E601E55-D5AE-49BE-9A12-77034AC5D503}" dt="2022-11-28T07:49:02.669" v="949" actId="478"/>
          <ac:spMkLst>
            <pc:docMk/>
            <pc:sldMk cId="3401848262" sldId="258"/>
            <ac:spMk id="35" creationId="{D2B10D53-E20E-E177-5D2E-74787D3647C8}"/>
          </ac:spMkLst>
        </pc:spChg>
        <pc:spChg chg="add del mod ord">
          <ac:chgData name="XuMingle" userId="6accb246-f179-42e5-8cc4-2c1a8de5b234" providerId="ADAL" clId="{0E601E55-D5AE-49BE-9A12-77034AC5D503}" dt="2022-11-28T07:58:12.546" v="1217" actId="478"/>
          <ac:spMkLst>
            <pc:docMk/>
            <pc:sldMk cId="3401848262" sldId="258"/>
            <ac:spMk id="36" creationId="{9E43F62A-B126-A0BB-DD24-EFAC2443616B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8" creationId="{8554D5C6-749C-A1E3-34C2-FB5BD82E1ED5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9" creationId="{15C1028A-44C5-E95E-4490-42FFE52C71D0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0" creationId="{86934E3C-3B3F-75C3-268A-40B59367D2E2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1" creationId="{F36FD525-1101-9CC5-27F2-F4532B02E67B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2" creationId="{0AA71163-C221-C843-B881-4ACE687E6534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3" creationId="{8FC99AD4-CE13-1FCA-E7BA-9745B387A343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4" creationId="{25AFED75-2FD9-FD7D-6852-A611D7E16F04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5" creationId="{82810EAE-9BD5-11A9-253C-476A057B4C9B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6" creationId="{648442E7-4758-D3C7-F1CB-04BE05650FC0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7" creationId="{9DB0C17D-08FD-54F9-4E32-8CD0ECFA237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8" creationId="{AF79617B-9747-8501-31EB-515F926EBBF0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9" creationId="{8A6C5F8B-F808-E385-CD14-9A090F1C6B9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0" creationId="{C9E13031-872E-0EC9-3A05-7E0873F68ED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1" creationId="{6DD9C05F-3C67-599C-BC9E-7F7FCF4654B4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2" creationId="{4F03CB2D-60BA-D3E6-693D-6044AB2BB97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3" creationId="{284F9255-31AF-710C-70EE-CF7EA1F73B3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4" creationId="{EC3F41B2-115B-29E4-AE70-564261F5F50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5" creationId="{1D9169BC-D2BD-1C3A-20B7-4FA2DB0627D8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7:53:09.058" v="1073" actId="478"/>
          <ac:spMkLst>
            <pc:docMk/>
            <pc:sldMk cId="3401848262" sldId="258"/>
            <ac:spMk id="57" creationId="{BF56C7AB-5C73-283B-DF27-53020C7AD3E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8" creationId="{ADF01AF0-4342-0517-FF63-5A15D67FD5A4}"/>
          </ac:spMkLst>
        </pc:spChg>
        <pc:spChg chg="add mod or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59" creationId="{3C999A8E-CC3F-0F89-C270-94344492B129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60" creationId="{33015DA3-E320-0387-7C2F-CACE641E4B04}"/>
          </ac:spMkLst>
        </pc:spChg>
        <pc:spChg chg="add mod">
          <ac:chgData name="XuMingle" userId="6accb246-f179-42e5-8cc4-2c1a8de5b234" providerId="ADAL" clId="{0E601E55-D5AE-49BE-9A12-77034AC5D503}" dt="2022-11-28T08:06:22.196" v="1511" actId="20577"/>
          <ac:spMkLst>
            <pc:docMk/>
            <pc:sldMk cId="3401848262" sldId="258"/>
            <ac:spMk id="61" creationId="{29FC53BA-CB02-F183-F7BE-BB8D4A243059}"/>
          </ac:spMkLst>
        </pc:spChg>
      </pc:sldChg>
      <pc:sldChg chg="addSp delSp modSp add mod">
        <pc:chgData name="XuMingle" userId="6accb246-f179-42e5-8cc4-2c1a8de5b234" providerId="ADAL" clId="{0E601E55-D5AE-49BE-9A12-77034AC5D503}" dt="2022-11-28T08:05:35.800" v="1453" actId="12788"/>
        <pc:sldMkLst>
          <pc:docMk/>
          <pc:sldMk cId="4289646740" sldId="259"/>
        </pc:sldMkLst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" creationId="{0DA03869-E21A-1E1F-B0F6-B59D88FAAC15}"/>
          </ac:spMkLst>
        </pc:spChg>
        <pc:spChg chg="mod">
          <ac:chgData name="XuMingle" userId="6accb246-f179-42e5-8cc4-2c1a8de5b234" providerId="ADAL" clId="{0E601E55-D5AE-49BE-9A12-77034AC5D503}" dt="2022-11-28T07:45:18.848" v="830" actId="20577"/>
          <ac:spMkLst>
            <pc:docMk/>
            <pc:sldMk cId="4289646740" sldId="259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7" creationId="{AEDD8D45-BF4E-BAFF-FAD1-902E21BE39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8" creationId="{28E24D5B-3D81-D749-2A9F-50F18208AE6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9" creationId="{FE89D28C-FDFD-DC46-DB47-138F24679F0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0" creationId="{313DF958-EAE5-1E1B-D0D5-28F2214074C2}"/>
          </ac:spMkLst>
        </pc:spChg>
        <pc:spChg chg="add del">
          <ac:chgData name="XuMingle" userId="6accb246-f179-42e5-8cc4-2c1a8de5b234" providerId="ADAL" clId="{0E601E55-D5AE-49BE-9A12-77034AC5D503}" dt="2022-11-28T07:34:21.680" v="542" actId="22"/>
          <ac:spMkLst>
            <pc:docMk/>
            <pc:sldMk cId="4289646740" sldId="259"/>
            <ac:spMk id="12" creationId="{FDF6B8AB-9505-08A8-E905-44739831E3B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3" creationId="{A968E1BA-6A95-C08D-AABC-1DCE5D9DDF9E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4" creationId="{61C1A9D6-BD7A-D02B-079A-21270F3609FF}"/>
          </ac:spMkLst>
        </pc:spChg>
        <pc:spChg chg="add del mod">
          <ac:chgData name="XuMingle" userId="6accb246-f179-42e5-8cc4-2c1a8de5b234" providerId="ADAL" clId="{0E601E55-D5AE-49BE-9A12-77034AC5D503}" dt="2022-11-28T07:34:37.127" v="548" actId="478"/>
          <ac:spMkLst>
            <pc:docMk/>
            <pc:sldMk cId="4289646740" sldId="259"/>
            <ac:spMk id="15" creationId="{475EF82E-529D-17BD-CCBB-F5CAD552E0E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8" creationId="{FA493FF9-EA19-C090-0E7B-A9BA29BF348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21" creationId="{D19CCD01-15E2-B4CC-A25F-F6082063CB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4" creationId="{83DE2E36-36D3-7937-1CFA-10F43F28A88D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5" creationId="{7CC75B8F-D59D-032F-B56D-3720BE300970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6" creationId="{211AD205-9992-8B41-ECB9-E3E220228C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7" creationId="{9B4B2AC1-0647-8846-4F19-C89C5FCC593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8" creationId="{853C2D15-5973-24FD-E4F4-5D39BFE03FAD}"/>
          </ac:spMkLst>
        </pc:spChg>
        <pc:spChg chg="add mod">
          <ac:chgData name="XuMingle" userId="6accb246-f179-42e5-8cc4-2c1a8de5b234" providerId="ADAL" clId="{0E601E55-D5AE-49BE-9A12-77034AC5D503}" dt="2022-11-28T08:05:27.704" v="1445" actId="14100"/>
          <ac:spMkLst>
            <pc:docMk/>
            <pc:sldMk cId="4289646740" sldId="259"/>
            <ac:spMk id="29" creationId="{02D8893B-DCDE-5AA8-C826-4FA5BE9751EF}"/>
          </ac:spMkLst>
        </pc:spChg>
      </pc:sldChg>
      <pc:sldChg chg="new del">
        <pc:chgData name="XuMingle" userId="6accb246-f179-42e5-8cc4-2c1a8de5b234" providerId="ADAL" clId="{0E601E55-D5AE-49BE-9A12-77034AC5D503}" dt="2022-11-28T07:56:56.321" v="1076" actId="47"/>
        <pc:sldMkLst>
          <pc:docMk/>
          <pc:sldMk cId="121511265" sldId="260"/>
        </pc:sldMkLst>
      </pc:sldChg>
      <pc:sldChg chg="addSp delSp modSp add mod ord modAnim">
        <pc:chgData name="XuMingle" userId="6accb246-f179-42e5-8cc4-2c1a8de5b234" providerId="ADAL" clId="{0E601E55-D5AE-49BE-9A12-77034AC5D503}" dt="2022-11-29T04:53:37.855" v="8285"/>
        <pc:sldMkLst>
          <pc:docMk/>
          <pc:sldMk cId="3355501188" sldId="260"/>
        </pc:sldMkLst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2" creationId="{910429DD-75FA-F3C1-861D-775CD4EE97B1}"/>
          </ac:spMkLst>
        </pc:spChg>
        <pc:spChg chg="mod">
          <ac:chgData name="XuMingle" userId="6accb246-f179-42e5-8cc4-2c1a8de5b234" providerId="ADAL" clId="{0E601E55-D5AE-49BE-9A12-77034AC5D503}" dt="2022-11-28T08:01:14.356" v="1258" actId="20577"/>
          <ac:spMkLst>
            <pc:docMk/>
            <pc:sldMk cId="3355501188" sldId="260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5" creationId="{5DDB7D2D-4B7C-0A4E-1C35-EEBCC16C446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6" creationId="{F25236F6-864D-6D87-3BD6-73348BA4924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7" creationId="{ED20DEBE-FB85-22C9-F010-B869C51989E8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8" creationId="{1F10A85D-ECEA-F406-EF8E-02B8F85F443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9" creationId="{B35D9D4E-5B6C-E4FF-1D33-C99AEB182CE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0" creationId="{57CE5C66-5EDD-CD6C-CA86-1D5D7322971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1" creationId="{F2804D75-F214-B302-5880-D7D6B67EA502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2" creationId="{24FAD9C5-14D5-003A-E8B1-EC5F1216998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3" creationId="{2C61982D-3253-9541-44B2-B67ECB9D5F8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4" creationId="{72A5197E-E228-DB82-A15D-FA4F6AB077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5" creationId="{9AB69DEC-E5F9-9FEE-585E-4C45EE93BA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6" creationId="{C804E158-3860-16A4-D9CC-F29BB757BC7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7" creationId="{BA453120-93A6-AC62-D20C-7EEF8D68485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8" creationId="{CF02D619-1387-5D92-E5FB-720A3DF90CF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9" creationId="{86C8358D-381D-4182-F277-164266D8D9A0}"/>
          </ac:spMkLst>
        </pc:spChg>
        <pc:spChg chg="add mod">
          <ac:chgData name="XuMingle" userId="6accb246-f179-42e5-8cc4-2c1a8de5b234" providerId="ADAL" clId="{0E601E55-D5AE-49BE-9A12-77034AC5D503}" dt="2022-11-28T08:02:57.535" v="1315" actId="20577"/>
          <ac:spMkLst>
            <pc:docMk/>
            <pc:sldMk cId="3355501188" sldId="260"/>
            <ac:spMk id="20" creationId="{FC1E8F57-0645-A7CF-7C95-E6C0DE8330FB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1" creationId="{5F672E03-E383-C2A3-DC63-F170D6B2AA4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2" creationId="{C2712B9F-15F7-EC56-0374-65F2329E646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3" creationId="{55F60700-619F-E830-2014-85F822925F80}"/>
          </ac:spMkLst>
        </pc:spChg>
        <pc:spChg chg="del mod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4" creationId="{982DC85C-AF14-222B-47D4-93E8463B3461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5" creationId="{CD8A794D-0C0F-C1B5-7C02-0AEC852584B2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6" creationId="{45F4C9FD-C62C-42B7-3DBE-A805E9F9AA1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7" creationId="{2A155B7E-D53F-CAAD-C865-FE3486F6F99A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8" creationId="{916E7FED-B726-D5B7-B894-117A7C9BE423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0" creationId="{B1F975E5-6319-F780-643A-4DC562EE17A5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1" creationId="{542FD2CB-C8BC-5CA4-DF27-EF5AA1889FBB}"/>
          </ac:spMkLst>
        </pc:spChg>
        <pc:spChg chg="add mod">
          <ac:chgData name="XuMingle" userId="6accb246-f179-42e5-8cc4-2c1a8de5b234" providerId="ADAL" clId="{0E601E55-D5AE-49BE-9A12-77034AC5D503}" dt="2022-11-28T08:04:02.336" v="1382" actId="1076"/>
          <ac:spMkLst>
            <pc:docMk/>
            <pc:sldMk cId="3355501188" sldId="260"/>
            <ac:spMk id="32" creationId="{F5AE8BB5-81B9-5E6D-749F-8009D1C82235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4" creationId="{0D118A65-77C3-F39F-EFAF-FAF286F9F58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6" creationId="{9E43F62A-B126-A0BB-DD24-EFAC2443616B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8" creationId="{2B48BA57-206E-D8C0-61A7-A6611A71D36D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9" creationId="{EC4C994C-5262-3395-1CA3-D5A0033D912D}"/>
          </ac:spMkLst>
        </pc:spChg>
        <pc:spChg chg="add mod">
          <ac:chgData name="XuMingle" userId="6accb246-f179-42e5-8cc4-2c1a8de5b234" providerId="ADAL" clId="{0E601E55-D5AE-49BE-9A12-77034AC5D503}" dt="2022-11-28T08:04:12.808" v="1403" actId="20577"/>
          <ac:spMkLst>
            <pc:docMk/>
            <pc:sldMk cId="3355501188" sldId="260"/>
            <ac:spMk id="40" creationId="{28B29DF1-0BEE-418E-B530-BBB95DAFF73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1" creationId="{B75B75C1-9003-EB2D-E1D2-7D8A4AE40043}"/>
          </ac:spMkLst>
        </pc:spChg>
        <pc:spChg chg="add mod">
          <ac:chgData name="XuMingle" userId="6accb246-f179-42e5-8cc4-2c1a8de5b234" providerId="ADAL" clId="{0E601E55-D5AE-49BE-9A12-77034AC5D503}" dt="2022-11-28T08:09:32.535" v="1564" actId="207"/>
          <ac:spMkLst>
            <pc:docMk/>
            <pc:sldMk cId="3355501188" sldId="260"/>
            <ac:spMk id="42" creationId="{B52FD1E9-7C52-8670-3174-B7196BF806D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3" creationId="{967C59E7-4C12-27F6-67EA-904BDAD0C6E7}"/>
          </ac:spMkLst>
        </pc:spChg>
        <pc:spChg chg="add mod">
          <ac:chgData name="XuMingle" userId="6accb246-f179-42e5-8cc4-2c1a8de5b234" providerId="ADAL" clId="{0E601E55-D5AE-49BE-9A12-77034AC5D503}" dt="2022-11-28T08:03:09.065" v="1332" actId="20577"/>
          <ac:spMkLst>
            <pc:docMk/>
            <pc:sldMk cId="3355501188" sldId="260"/>
            <ac:spMk id="44" creationId="{19D04700-4607-5E03-2D86-FEEB8EFC8F5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5" creationId="{19647016-E712-91DC-C878-81FD4F0E272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6" creationId="{8DD9DB12-F60A-B3A1-4666-E5DE844A3BFC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7" creationId="{3167B27C-264B-D0AF-9586-DE96D88E0EA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8" creationId="{AF79617B-9747-8501-31EB-515F926EBBF0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9" creationId="{8A6C5F8B-F808-E385-CD14-9A090F1C6B9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0" creationId="{C9E13031-872E-0EC9-3A05-7E0873F68E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1" creationId="{6DD9C05F-3C67-599C-BC9E-7F7FCF4654B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2" creationId="{4F03CB2D-60BA-D3E6-693D-6044AB2BB97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3" creationId="{284F9255-31AF-710C-70EE-CF7EA1F73B3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4" creationId="{EC3F41B2-115B-29E4-AE70-564261F5F50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5" creationId="{1D9169BC-D2BD-1C3A-20B7-4FA2DB0627D8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57" creationId="{F63064E4-4DE0-B0B9-45C4-12F9D132B0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8" creationId="{ADF01AF0-4342-0517-FF63-5A15D67FD5A4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59" creationId="{D7415395-43EA-7CCA-9E8A-6C3C6210940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0" creationId="{09D0D375-208A-9B1E-DE02-F1FD2C073A6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1" creationId="{BFDC01F5-638B-D8B6-F9E1-1412E448C833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2" creationId="{8571B176-8E6E-0584-0191-5968DF70DE4B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3" creationId="{DB134F57-6E84-A857-EC52-8C3D70C42171}"/>
          </ac:spMkLst>
        </pc:spChg>
        <pc:spChg chg="add mod">
          <ac:chgData name="XuMingle" userId="6accb246-f179-42e5-8cc4-2c1a8de5b234" providerId="ADAL" clId="{0E601E55-D5AE-49BE-9A12-77034AC5D503}" dt="2022-11-28T08:07:06.267" v="1555" actId="20577"/>
          <ac:spMkLst>
            <pc:docMk/>
            <pc:sldMk cId="3355501188" sldId="260"/>
            <ac:spMk id="64" creationId="{4982736B-90C3-5E6B-C187-EB7F8903A0A9}"/>
          </ac:spMkLst>
        </pc:spChg>
        <pc:spChg chg="add mod">
          <ac:chgData name="XuMingle" userId="6accb246-f179-42e5-8cc4-2c1a8de5b234" providerId="ADAL" clId="{0E601E55-D5AE-49BE-9A12-77034AC5D503}" dt="2022-11-29T04:53:28.544" v="8284" actId="207"/>
          <ac:spMkLst>
            <pc:docMk/>
            <pc:sldMk cId="3355501188" sldId="260"/>
            <ac:spMk id="65" creationId="{8CA963E5-42AB-EDC5-468E-0C0239A0401A}"/>
          </ac:spMkLst>
        </pc:spChg>
      </pc:sldChg>
      <pc:sldChg chg="new del">
        <pc:chgData name="XuMingle" userId="6accb246-f179-42e5-8cc4-2c1a8de5b234" providerId="ADAL" clId="{0E601E55-D5AE-49BE-9A12-77034AC5D503}" dt="2022-11-28T08:09:56.543" v="1566" actId="47"/>
        <pc:sldMkLst>
          <pc:docMk/>
          <pc:sldMk cId="469190486" sldId="261"/>
        </pc:sldMkLst>
      </pc:sldChg>
      <pc:sldChg chg="addSp delSp modSp add mod ord delAnim">
        <pc:chgData name="XuMingle" userId="6accb246-f179-42e5-8cc4-2c1a8de5b234" providerId="ADAL" clId="{0E601E55-D5AE-49BE-9A12-77034AC5D503}" dt="2022-11-29T04:34:45.892" v="7899" actId="12788"/>
        <pc:sldMkLst>
          <pc:docMk/>
          <pc:sldMk cId="1588436497" sldId="261"/>
        </pc:sldMkLst>
        <pc:spChg chg="add mod">
          <ac:chgData name="XuMingle" userId="6accb246-f179-42e5-8cc4-2c1a8de5b234" providerId="ADAL" clId="{0E601E55-D5AE-49BE-9A12-77034AC5D503}" dt="2022-11-29T04:34:24.579" v="7891" actId="1076"/>
          <ac:spMkLst>
            <pc:docMk/>
            <pc:sldMk cId="1588436497" sldId="261"/>
            <ac:spMk id="2" creationId="{B7123B2F-A488-4A08-829C-2C02AB9A83B5}"/>
          </ac:spMkLst>
        </pc:spChg>
        <pc:spChg chg="mod">
          <ac:chgData name="XuMingle" userId="6accb246-f179-42e5-8cc4-2c1a8de5b234" providerId="ADAL" clId="{0E601E55-D5AE-49BE-9A12-77034AC5D503}" dt="2022-11-28T08:34:58.942" v="1800" actId="20577"/>
          <ac:spMkLst>
            <pc:docMk/>
            <pc:sldMk cId="1588436497" sldId="261"/>
            <ac:spMk id="4" creationId="{55DFA0DD-5622-4EA7-0E01-212793951749}"/>
          </ac:spMkLst>
        </pc:spChg>
        <pc:spChg chg="add mod">
          <ac:chgData name="XuMingle" userId="6accb246-f179-42e5-8cc4-2c1a8de5b234" providerId="ADAL" clId="{0E601E55-D5AE-49BE-9A12-77034AC5D503}" dt="2022-11-29T04:34:45.892" v="7899" actId="12788"/>
          <ac:spMkLst>
            <pc:docMk/>
            <pc:sldMk cId="1588436497" sldId="261"/>
            <ac:spMk id="5" creationId="{FDD3A7E3-5F77-B163-E29B-68A6A776041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7" creationId="{BA453120-93A6-AC62-D20C-7EEF8D68485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8" creationId="{CF02D619-1387-5D92-E5FB-720A3DF90CF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9" creationId="{86C8358D-381D-4182-F277-164266D8D9A0}"/>
          </ac:spMkLst>
        </pc:spChg>
        <pc:spChg chg="del mod">
          <ac:chgData name="XuMingle" userId="6accb246-f179-42e5-8cc4-2c1a8de5b234" providerId="ADAL" clId="{0E601E55-D5AE-49BE-9A12-77034AC5D503}" dt="2022-11-29T04:34:19.098" v="7890" actId="478"/>
          <ac:spMkLst>
            <pc:docMk/>
            <pc:sldMk cId="1588436497" sldId="261"/>
            <ac:spMk id="20" creationId="{FC1E8F57-0645-A7CF-7C95-E6C0DE8330F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1" creationId="{5F672E03-E383-C2A3-DC63-F170D6B2AA4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2" creationId="{C2712B9F-15F7-EC56-0374-65F2329E646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3" creationId="{55F60700-619F-E830-2014-85F822925F80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2" creationId="{F5AE8BB5-81B9-5E6D-749F-8009D1C8223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8" creationId="{2B48BA57-206E-D8C0-61A7-A6611A71D36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9" creationId="{EC4C994C-5262-3395-1CA3-D5A0033D912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0" creationId="{28B29DF1-0BEE-418E-B530-BBB95DAFF73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2" creationId="{B52FD1E9-7C52-8670-3174-B7196BF806D9}"/>
          </ac:spMkLst>
        </pc:spChg>
        <pc:spChg chg="del">
          <ac:chgData name="XuMingle" userId="6accb246-f179-42e5-8cc4-2c1a8de5b234" providerId="ADAL" clId="{0E601E55-D5AE-49BE-9A12-77034AC5D503}" dt="2022-11-28T08:14:56.802" v="1581" actId="478"/>
          <ac:spMkLst>
            <pc:docMk/>
            <pc:sldMk cId="1588436497" sldId="261"/>
            <ac:spMk id="44" creationId="{19D04700-4607-5E03-2D86-FEEB8EFC8F5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59" creationId="{D7415395-43EA-7CCA-9E8A-6C3C6210940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0" creationId="{09D0D375-208A-9B1E-DE02-F1FD2C073A6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1" creationId="{BFDC01F5-638B-D8B6-F9E1-1412E448C83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2" creationId="{8571B176-8E6E-0584-0191-5968DF70DE4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3" creationId="{DB134F57-6E84-A857-EC52-8C3D70C42171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4" creationId="{4982736B-90C3-5E6B-C187-EB7F8903A0A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5" creationId="{8CA963E5-42AB-EDC5-468E-0C0239A0401A}"/>
          </ac:spMkLst>
        </pc:spChg>
        <pc:graphicFrameChg chg="add mod modGraphic">
          <ac:chgData name="XuMingle" userId="6accb246-f179-42e5-8cc4-2c1a8de5b234" providerId="ADAL" clId="{0E601E55-D5AE-49BE-9A12-77034AC5D503}" dt="2022-11-29T04:34:24.579" v="7891" actId="1076"/>
          <ac:graphicFrameMkLst>
            <pc:docMk/>
            <pc:sldMk cId="1588436497" sldId="261"/>
            <ac:graphicFrameMk id="7" creationId="{F2CF1D3A-69FB-736A-4F4A-1B622BC4D49A}"/>
          </ac:graphicFrameMkLst>
        </pc:graphicFrameChg>
        <pc:graphicFrameChg chg="add del mod modGraphic">
          <ac:chgData name="XuMingle" userId="6accb246-f179-42e5-8cc4-2c1a8de5b234" providerId="ADAL" clId="{0E601E55-D5AE-49BE-9A12-77034AC5D503}" dt="2022-11-29T04:34:19.098" v="7890" actId="478"/>
          <ac:graphicFrameMkLst>
            <pc:docMk/>
            <pc:sldMk cId="1588436497" sldId="261"/>
            <ac:graphicFrameMk id="9" creationId="{F605924A-CEAF-8411-DA98-2C2EF47887E2}"/>
          </ac:graphicFrameMkLst>
        </pc:graphicFrameChg>
        <pc:graphicFrameChg chg="add mod modGraphic">
          <ac:chgData name="XuMingle" userId="6accb246-f179-42e5-8cc4-2c1a8de5b234" providerId="ADAL" clId="{0E601E55-D5AE-49BE-9A12-77034AC5D503}" dt="2022-11-29T04:34:45.892" v="7899" actId="12788"/>
          <ac:graphicFrameMkLst>
            <pc:docMk/>
            <pc:sldMk cId="1588436497" sldId="261"/>
            <ac:graphicFrameMk id="11" creationId="{97209F71-8659-01F2-C67E-B70CC2A1973E}"/>
          </ac:graphicFrameMkLst>
        </pc:graphicFrame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6" creationId="{F97B0269-CE1B-14F1-0B10-A3F4E2FB0DE4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8" creationId="{7B7B3681-FE8E-30C5-70B8-20AA93656E21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30" creationId="{41B075EC-75A4-B144-E5AF-3D6A6FF7DD45}"/>
          </ac:picMkLst>
        </pc:picChg>
      </pc:sldChg>
      <pc:sldChg chg="addSp delSp modSp new mod">
        <pc:chgData name="XuMingle" userId="6accb246-f179-42e5-8cc4-2c1a8de5b234" providerId="ADAL" clId="{0E601E55-D5AE-49BE-9A12-77034AC5D503}" dt="2022-11-28T15:28:29.727" v="5913" actId="948"/>
        <pc:sldMkLst>
          <pc:docMk/>
          <pc:sldMk cId="1414580034" sldId="262"/>
        </pc:sldMkLst>
        <pc:spChg chg="del">
          <ac:chgData name="XuMingle" userId="6accb246-f179-42e5-8cc4-2c1a8de5b234" providerId="ADAL" clId="{0E601E55-D5AE-49BE-9A12-77034AC5D503}" dt="2022-11-28T08:36:14.880" v="1802" actId="478"/>
          <ac:spMkLst>
            <pc:docMk/>
            <pc:sldMk cId="1414580034" sldId="262"/>
            <ac:spMk id="2" creationId="{78FEB615-F678-0183-305C-B75F4445600F}"/>
          </ac:spMkLst>
        </pc:spChg>
        <pc:spChg chg="mod">
          <ac:chgData name="XuMingle" userId="6accb246-f179-42e5-8cc4-2c1a8de5b234" providerId="ADAL" clId="{0E601E55-D5AE-49BE-9A12-77034AC5D503}" dt="2022-11-28T08:36:24.456" v="1814" actId="20577"/>
          <ac:spMkLst>
            <pc:docMk/>
            <pc:sldMk cId="1414580034" sldId="26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5:28:29.727" v="5913" actId="948"/>
          <ac:spMkLst>
            <pc:docMk/>
            <pc:sldMk cId="1414580034" sldId="262"/>
            <ac:spMk id="8" creationId="{E9D4B89B-EC9D-DDEC-E2B9-8BEC39BDDB71}"/>
          </ac:spMkLst>
        </pc:spChg>
        <pc:spChg chg="add mod">
          <ac:chgData name="XuMingle" userId="6accb246-f179-42e5-8cc4-2c1a8de5b234" providerId="ADAL" clId="{0E601E55-D5AE-49BE-9A12-77034AC5D503}" dt="2022-11-28T13:54:27.210" v="4817" actId="1076"/>
          <ac:spMkLst>
            <pc:docMk/>
            <pc:sldMk cId="1414580034" sldId="262"/>
            <ac:spMk id="9" creationId="{D85C5D6F-2067-3439-8308-97EAD78E124D}"/>
          </ac:spMkLst>
        </pc:spChg>
        <pc:spChg chg="add mod">
          <ac:chgData name="XuMingle" userId="6accb246-f179-42e5-8cc4-2c1a8de5b234" providerId="ADAL" clId="{0E601E55-D5AE-49BE-9A12-77034AC5D503}" dt="2022-11-28T09:20:41.115" v="2584"/>
          <ac:spMkLst>
            <pc:docMk/>
            <pc:sldMk cId="1414580034" sldId="262"/>
            <ac:spMk id="13" creationId="{4A174ADC-D3A9-B1FC-692A-DAC4E02F1DC8}"/>
          </ac:spMkLst>
        </pc:spChg>
        <pc:picChg chg="add mod">
          <ac:chgData name="XuMingle" userId="6accb246-f179-42e5-8cc4-2c1a8de5b234" providerId="ADAL" clId="{0E601E55-D5AE-49BE-9A12-77034AC5D503}" dt="2022-11-28T14:00:54.853" v="4916" actId="1076"/>
          <ac:picMkLst>
            <pc:docMk/>
            <pc:sldMk cId="1414580034" sldId="262"/>
            <ac:picMk id="5" creationId="{90B30082-D256-EF19-F506-3AE1D967358B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6" creationId="{D6FCC861-F0F2-E023-DAA6-1574E72AD50C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7" creationId="{D51EBE31-1DC3-CF1C-E732-45C647992D3B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0" creationId="{55D2CF6F-4D82-BB7A-25C7-F4E144B61F98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1" creationId="{62C64EBE-FA66-E829-893C-AE8AB8B64945}"/>
          </ac:picMkLst>
        </pc:picChg>
        <pc:picChg chg="add del mod">
          <ac:chgData name="XuMingle" userId="6accb246-f179-42e5-8cc4-2c1a8de5b234" providerId="ADAL" clId="{0E601E55-D5AE-49BE-9A12-77034AC5D503}" dt="2022-11-28T08:49:03.666" v="2389" actId="478"/>
          <ac:picMkLst>
            <pc:docMk/>
            <pc:sldMk cId="1414580034" sldId="262"/>
            <ac:picMk id="12" creationId="{F57D1E6A-1E41-6750-5E71-A2023D2D3B2F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09:10:18.426" v="2579" actId="47"/>
        <pc:sldMkLst>
          <pc:docMk/>
          <pc:sldMk cId="1566478273" sldId="263"/>
        </pc:sldMkLst>
        <pc:spChg chg="add mod">
          <ac:chgData name="XuMingle" userId="6accb246-f179-42e5-8cc4-2c1a8de5b234" providerId="ADAL" clId="{0E601E55-D5AE-49BE-9A12-77034AC5D503}" dt="2022-11-28T09:07:44.986" v="2531" actId="20577"/>
          <ac:spMkLst>
            <pc:docMk/>
            <pc:sldMk cId="1566478273" sldId="263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08:37:36.424" v="1852" actId="6549"/>
          <ac:spMkLst>
            <pc:docMk/>
            <pc:sldMk cId="1566478273" sldId="263"/>
            <ac:spMk id="4" creationId="{78CD5317-C321-8A19-A549-39F98452D82D}"/>
          </ac:spMkLst>
        </pc:sp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7" creationId="{D51EBE31-1DC3-CF1C-E732-45C647992D3B}"/>
          </ac:picMkLst>
        </pc:picChg>
      </pc:sldChg>
      <pc:sldChg chg="addSp delSp modSp add mod">
        <pc:chgData name="XuMingle" userId="6accb246-f179-42e5-8cc4-2c1a8de5b234" providerId="ADAL" clId="{0E601E55-D5AE-49BE-9A12-77034AC5D503}" dt="2022-11-29T04:35:32.260" v="7902" actId="1076"/>
        <pc:sldMkLst>
          <pc:docMk/>
          <pc:sldMk cId="300201312" sldId="264"/>
        </pc:sldMkLst>
        <pc:spChg chg="mod">
          <ac:chgData name="XuMingle" userId="6accb246-f179-42e5-8cc4-2c1a8de5b234" providerId="ADAL" clId="{0E601E55-D5AE-49BE-9A12-77034AC5D503}" dt="2022-11-28T08:37:59.795" v="1880" actId="20577"/>
          <ac:spMkLst>
            <pc:docMk/>
            <pc:sldMk cId="300201312" sldId="264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9T04:35:32.260" v="7902" actId="1076"/>
          <ac:spMkLst>
            <pc:docMk/>
            <pc:sldMk cId="300201312" sldId="264"/>
            <ac:spMk id="20" creationId="{73FB78FD-64D9-D109-68CA-C8BCDF4D9D7E}"/>
          </ac:spMkLst>
        </pc:sp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2" creationId="{7D540455-D878-00E4-846C-07701F7004EF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8" creationId="{3E09D168-7B28-E58B-8039-C8A41DFB3B2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9" creationId="{5058B35B-21EE-09F7-7503-A72407EF22B9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0" creationId="{0FE7A171-6FA2-46CD-129C-D79E65B8C43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1" creationId="{E3BD163A-AEA1-A334-4CEF-7C854BE7E74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2" creationId="{C8325388-943F-5D7E-388E-8FA2D6E1F60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3" creationId="{25D0F83E-9748-FF4F-F72F-8A1DE89E0AD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4" creationId="{B0A30C65-6861-3A26-9620-B88766895C4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5" creationId="{D511C7EE-E2C3-FF5C-2843-6D0200387F27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6" creationId="{540E0C73-1264-3C8C-FEFA-5F6EA99875FD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7" creationId="{51254955-C73D-4519-388C-47F400E92A0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8" creationId="{70E0C238-6947-D7C1-2C9A-41B0D4B19D90}"/>
          </ac:picMkLst>
        </pc:picChg>
        <pc:picChg chg="add mod">
          <ac:chgData name="XuMingle" userId="6accb246-f179-42e5-8cc4-2c1a8de5b234" providerId="ADAL" clId="{0E601E55-D5AE-49BE-9A12-77034AC5D503}" dt="2022-11-28T13:59:03.700" v="4915" actId="208"/>
          <ac:picMkLst>
            <pc:docMk/>
            <pc:sldMk cId="300201312" sldId="264"/>
            <ac:picMk id="19" creationId="{BD3BE689-CF31-29D3-B933-D663DD447E75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13:02:26.065" v="3513" actId="47"/>
        <pc:sldMkLst>
          <pc:docMk/>
          <pc:sldMk cId="1945933031" sldId="265"/>
        </pc:sldMkLst>
        <pc:spChg chg="mod">
          <ac:chgData name="XuMingle" userId="6accb246-f179-42e5-8cc4-2c1a8de5b234" providerId="ADAL" clId="{0E601E55-D5AE-49BE-9A12-77034AC5D503}" dt="2022-11-28T08:50:45.776" v="2414" actId="1076"/>
          <ac:spMkLst>
            <pc:docMk/>
            <pc:sldMk cId="1945933031" sldId="265"/>
            <ac:spMk id="8" creationId="{E9D4B89B-EC9D-DDEC-E2B9-8BEC39BDDB71}"/>
          </ac:spMkLst>
        </pc:spChg>
        <pc:spChg chg="del">
          <ac:chgData name="XuMingle" userId="6accb246-f179-42e5-8cc4-2c1a8de5b234" providerId="ADAL" clId="{0E601E55-D5AE-49BE-9A12-77034AC5D503}" dt="2022-11-28T08:49:56.775" v="2399" actId="478"/>
          <ac:spMkLst>
            <pc:docMk/>
            <pc:sldMk cId="1945933031" sldId="265"/>
            <ac:spMk id="9" creationId="{D85C5D6F-2067-3439-8308-97EAD78E124D}"/>
          </ac:spMkLst>
        </pc:spChg>
        <pc:spChg chg="add del mod">
          <ac:chgData name="XuMingle" userId="6accb246-f179-42e5-8cc4-2c1a8de5b234" providerId="ADAL" clId="{0E601E55-D5AE-49BE-9A12-77034AC5D503}" dt="2022-11-28T13:01:29.279" v="3488" actId="21"/>
          <ac:spMkLst>
            <pc:docMk/>
            <pc:sldMk cId="1945933031" sldId="265"/>
            <ac:spMk id="12" creationId="{275476E3-0D3B-0230-45FA-4CA8BAD86BED}"/>
          </ac:spMkLst>
        </pc:sp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2" creationId="{96F6EFE5-20B1-289A-F948-A9C3C04193A7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0" creationId="{CE048D45-7C9B-B1DE-84EF-2DBC654EA934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1" creationId="{420AC713-1352-8554-523D-AB0205EC15E9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44.323" v="4295" actId="20577"/>
        <pc:sldMkLst>
          <pc:docMk/>
          <pc:sldMk cId="1564498935" sldId="266"/>
        </pc:sldMkLst>
        <pc:spChg chg="mod">
          <ac:chgData name="XuMingle" userId="6accb246-f179-42e5-8cc4-2c1a8de5b234" providerId="ADAL" clId="{0E601E55-D5AE-49BE-9A12-77034AC5D503}" dt="2022-11-28T13:36:44.323" v="4295" actId="20577"/>
          <ac:spMkLst>
            <pc:docMk/>
            <pc:sldMk cId="1564498935" sldId="266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15.093" v="4270"/>
          <ac:spMkLst>
            <pc:docMk/>
            <pc:sldMk cId="1564498935" sldId="266"/>
            <ac:spMk id="4" creationId="{78CD5317-C321-8A19-A549-39F98452D82D}"/>
          </ac:spMkLst>
        </pc:spChg>
        <pc:spChg chg="add del mod">
          <ac:chgData name="XuMingle" userId="6accb246-f179-42e5-8cc4-2c1a8de5b234" providerId="ADAL" clId="{0E601E55-D5AE-49BE-9A12-77034AC5D503}" dt="2022-11-28T12:12:56.857" v="3185" actId="478"/>
          <ac:spMkLst>
            <pc:docMk/>
            <pc:sldMk cId="1564498935" sldId="266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09:09:43.606" v="2571"/>
          <ac:spMkLst>
            <pc:docMk/>
            <pc:sldMk cId="1564498935" sldId="266"/>
            <ac:spMk id="10" creationId="{21A401FA-58C3-C4E6-4DAE-09A59859416A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1" creationId="{010C1333-690E-10F2-4790-1344DFDF6B7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2" creationId="{93D65ABC-55DD-2D3F-A9F0-13CA22440B5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35" creationId="{A9A0FCB0-48CA-6E08-DC51-31EBAD6DDE13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54" creationId="{DD33455E-8C1A-1D8A-9654-22B4C465F55D}"/>
          </ac:spMkLst>
        </pc:spChg>
        <pc:picChg chg="add del mod">
          <ac:chgData name="XuMingle" userId="6accb246-f179-42e5-8cc4-2c1a8de5b234" providerId="ADAL" clId="{0E601E55-D5AE-49BE-9A12-77034AC5D503}" dt="2022-11-28T12:12:58.476" v="3188" actId="478"/>
          <ac:picMkLst>
            <pc:docMk/>
            <pc:sldMk cId="1564498935" sldId="266"/>
            <ac:picMk id="6" creationId="{7E6B89E1-6523-EA03-8FB7-5D8CCBBB2463}"/>
          </ac:picMkLst>
        </pc:picChg>
        <pc:picChg chg="add del mod">
          <ac:chgData name="XuMingle" userId="6accb246-f179-42e5-8cc4-2c1a8de5b234" providerId="ADAL" clId="{0E601E55-D5AE-49BE-9A12-77034AC5D503}" dt="2022-11-28T12:12:59.310" v="3189" actId="478"/>
          <ac:picMkLst>
            <pc:docMk/>
            <pc:sldMk cId="1564498935" sldId="266"/>
            <ac:picMk id="7" creationId="{732E065A-ECE4-0EA4-14C0-4E4F3F271B2F}"/>
          </ac:picMkLst>
        </pc:picChg>
        <pc:picChg chg="add del mod">
          <ac:chgData name="XuMingle" userId="6accb246-f179-42e5-8cc4-2c1a8de5b234" providerId="ADAL" clId="{0E601E55-D5AE-49BE-9A12-77034AC5D503}" dt="2022-11-28T12:12:57.532" v="3186" actId="478"/>
          <ac:picMkLst>
            <pc:docMk/>
            <pc:sldMk cId="1564498935" sldId="266"/>
            <ac:picMk id="8" creationId="{E4BD8759-105F-A365-6D34-D3198048B446}"/>
          </ac:picMkLst>
        </pc:picChg>
        <pc:picChg chg="add del mod">
          <ac:chgData name="XuMingle" userId="6accb246-f179-42e5-8cc4-2c1a8de5b234" providerId="ADAL" clId="{0E601E55-D5AE-49BE-9A12-77034AC5D503}" dt="2022-11-28T12:12:57.981" v="3187" actId="478"/>
          <ac:picMkLst>
            <pc:docMk/>
            <pc:sldMk cId="1564498935" sldId="266"/>
            <ac:picMk id="9" creationId="{0EC6B7FE-B034-5A5B-893C-F8966E39AAD6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3" creationId="{8D6BE5B9-EFAF-3C4F-C362-B1EE7BDFB4B9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4" creationId="{52BD7B28-E182-1DFB-5EFD-54CC07F9A4B4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5" creationId="{60E982D2-793A-5A6F-279D-23CCF20B3FCE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6" creationId="{AD420CA9-0BE8-1679-47F5-034BD1A6CAC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19" creationId="{AC7E7D53-F540-DCBE-7D0B-8EF81D78202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1" creationId="{DD2C4BED-A406-9073-9F2E-823CAC35A0F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3" creationId="{6D65CBB7-3AD4-2699-C2E7-40EAA86305E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5" creationId="{51E30679-85CF-10F7-4CC7-98EE5E062B26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7" creationId="{281536BD-2935-3019-E83E-9DF89E8C685A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9" creationId="{8A2840E4-EA3B-6AA4-3557-EED4FBEFC128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0" creationId="{9896692B-C93B-14EB-D284-4F76BBF80320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1" creationId="{B967AE1B-122E-7120-F495-BBE178533C0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2" creationId="{A6B5E9AF-7636-E600-9E84-B2D68624733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3" creationId="{99953CEE-9486-AB44-E7F1-FE12C9E118C7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4" creationId="{BA3EE00D-CF28-0DA1-886B-53B628B80E6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7" creationId="{7F92CD95-D04D-46B0-844C-18A6ABBC1F2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9" creationId="{67FEAD66-B2A3-BDB3-7CDD-B3C8DED8359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1" creationId="{FD269C75-677C-58FD-F222-7AA209E24F8D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3" creationId="{7C49A49D-EB13-B1A9-83C3-113B1FD7600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5" creationId="{90077952-BBCF-942D-5501-435994A151D6}"/>
          </ac:picMkLst>
        </pc:picChg>
        <pc:picChg chg="add del mod">
          <ac:chgData name="XuMingle" userId="6accb246-f179-42e5-8cc4-2c1a8de5b234" providerId="ADAL" clId="{0E601E55-D5AE-49BE-9A12-77034AC5D503}" dt="2022-11-28T12:21:26.326" v="3250" actId="478"/>
          <ac:picMkLst>
            <pc:docMk/>
            <pc:sldMk cId="1564498935" sldId="266"/>
            <ac:picMk id="47" creationId="{AA9E1CDC-DF94-A7D6-612E-CACDE43E3FB2}"/>
          </ac:picMkLst>
        </pc:picChg>
        <pc:picChg chg="add del mod">
          <ac:chgData name="XuMingle" userId="6accb246-f179-42e5-8cc4-2c1a8de5b234" providerId="ADAL" clId="{0E601E55-D5AE-49BE-9A12-77034AC5D503}" dt="2022-11-28T12:21:38.496" v="3257" actId="478"/>
          <ac:picMkLst>
            <pc:docMk/>
            <pc:sldMk cId="1564498935" sldId="266"/>
            <ac:picMk id="49" creationId="{EFBEDB65-4D8E-1585-5E4D-6A4EAA5F8C21}"/>
          </ac:picMkLst>
        </pc:picChg>
        <pc:picChg chg="add del mod">
          <ac:chgData name="XuMingle" userId="6accb246-f179-42e5-8cc4-2c1a8de5b234" providerId="ADAL" clId="{0E601E55-D5AE-49BE-9A12-77034AC5D503}" dt="2022-11-28T12:22:01.503" v="3265" actId="478"/>
          <ac:picMkLst>
            <pc:docMk/>
            <pc:sldMk cId="1564498935" sldId="266"/>
            <ac:picMk id="51" creationId="{5075B7F3-F741-7DE9-0903-2480D974B76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53" creationId="{5E5EC3E9-F7E0-A1D8-8472-DF3ED312D523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38.804" v="4289" actId="6549"/>
        <pc:sldMkLst>
          <pc:docMk/>
          <pc:sldMk cId="324104974" sldId="267"/>
        </pc:sldMkLst>
        <pc:spChg chg="mod">
          <ac:chgData name="XuMingle" userId="6accb246-f179-42e5-8cc4-2c1a8de5b234" providerId="ADAL" clId="{0E601E55-D5AE-49BE-9A12-77034AC5D503}" dt="2022-11-28T13:36:38.804" v="4289" actId="6549"/>
          <ac:spMkLst>
            <pc:docMk/>
            <pc:sldMk cId="324104974" sldId="267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5:42.779" v="4251" actId="20577"/>
          <ac:spMkLst>
            <pc:docMk/>
            <pc:sldMk cId="324104974" sldId="267"/>
            <ac:spMk id="4" creationId="{78CD5317-C321-8A19-A549-39F98452D82D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11:21:29.028" v="2819" actId="478"/>
          <ac:spMkLst>
            <pc:docMk/>
            <pc:sldMk cId="324104974" sldId="267"/>
            <ac:spMk id="10" creationId="{52CE3485-39E4-892F-A81D-BA4A7735BAD0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1" creationId="{6879DD2A-9CDB-BB85-9DD9-F38DFEB6C1DE}"/>
          </ac:spMkLst>
        </pc:spChg>
        <pc:spChg chg="add del mod">
          <ac:chgData name="XuMingle" userId="6accb246-f179-42e5-8cc4-2c1a8de5b234" providerId="ADAL" clId="{0E601E55-D5AE-49BE-9A12-77034AC5D503}" dt="2022-11-28T11:54:12.483" v="3087" actId="478"/>
          <ac:spMkLst>
            <pc:docMk/>
            <pc:sldMk cId="324104974" sldId="267"/>
            <ac:spMk id="22" creationId="{23A495B2-95BB-A86C-59FC-A73B949718A5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6" creationId="{2EB30C35-D2F6-CF74-0E46-0CFB31118306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8" creationId="{35C7BE81-02E4-8340-1CE6-CFC805C52BAA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9" creationId="{5FF81A4F-66EE-1719-1458-F9FC7D75214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2" creationId="{0C69564A-3CD7-1B7F-EBF9-527B6CCE286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6" creationId="{FCD253A9-36E1-735D-E587-E9A1CF341B7D}"/>
          </ac:spMkLst>
        </pc:spChg>
        <pc:spChg chg="add mod">
          <ac:chgData name="XuMingle" userId="6accb246-f179-42e5-8cc4-2c1a8de5b234" providerId="ADAL" clId="{0E601E55-D5AE-49BE-9A12-77034AC5D503}" dt="2022-11-28T12:02:01.508" v="3128"/>
          <ac:spMkLst>
            <pc:docMk/>
            <pc:sldMk cId="324104974" sldId="267"/>
            <ac:spMk id="82" creationId="{7DA4E02D-7DB0-0BEF-F253-D5312D32857C}"/>
          </ac:spMkLst>
        </pc:spChg>
        <pc:grpChg chg="add del mod">
          <ac:chgData name="XuMingle" userId="6accb246-f179-42e5-8cc4-2c1a8de5b234" providerId="ADAL" clId="{0E601E55-D5AE-49BE-9A12-77034AC5D503}" dt="2022-11-28T11:54:53.002" v="3096" actId="165"/>
          <ac:grpSpMkLst>
            <pc:docMk/>
            <pc:sldMk cId="324104974" sldId="267"/>
            <ac:grpSpMk id="79" creationId="{7DBCCEC5-D48E-A2BC-788D-B3536829DB98}"/>
          </ac:grpSpMkLst>
        </pc:grp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6" creationId="{7E6B89E1-6523-EA03-8FB7-5D8CCBBB2463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7" creationId="{732E065A-ECE4-0EA4-14C0-4E4F3F271B2F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8" creationId="{E4BD8759-105F-A365-6D34-D3198048B44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9" creationId="{0EC6B7FE-B034-5A5B-893C-F8966E39AAD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3" creationId="{8D6BE5B9-EFAF-3C4F-C362-B1EE7BDFB4B9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4" creationId="{52BD7B28-E182-1DFB-5EFD-54CC07F9A4B4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5" creationId="{60E982D2-793A-5A6F-279D-23CCF20B3FCE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6" creationId="{AD420CA9-0BE8-1679-47F5-034BD1A6CACF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8" creationId="{03C64220-333B-C2FD-38A6-A07D7C8EF4E8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9" creationId="{54263E22-BC81-5BB7-9F7C-A0DE2EC513D2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0" creationId="{559BDDC0-D7AA-6CC3-0E9C-66D5336570F2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3" creationId="{69D8BE7F-4867-E331-8361-574A3D4F3CF3}"/>
          </ac:picMkLst>
        </pc:picChg>
        <pc:picChg chg="add del mod modCrop">
          <ac:chgData name="XuMingle" userId="6accb246-f179-42e5-8cc4-2c1a8de5b234" providerId="ADAL" clId="{0E601E55-D5AE-49BE-9A12-77034AC5D503}" dt="2022-11-28T11:35:10.224" v="2904" actId="478"/>
          <ac:picMkLst>
            <pc:docMk/>
            <pc:sldMk cId="324104974" sldId="267"/>
            <ac:picMk id="24" creationId="{69D9648B-3687-2320-1E1B-CE6D05008596}"/>
          </ac:picMkLst>
        </pc:picChg>
        <pc:picChg chg="add del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5" creationId="{58A49FDF-BA7B-A835-C97A-223D0772846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8" creationId="{23A758D5-A8E9-4E01-31E5-B4C0E9DB79E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0" creationId="{0DBD23BF-8527-268D-A0A7-20B3C0F62F77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2" creationId="{AF39A8D7-90CC-5A3C-CFA4-9ACC667BED6D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4" creationId="{625C6A40-3016-B3D0-1753-4FD1F7F9201C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5" creationId="{9A9F2B38-59B7-DDB8-0735-4F5A6442EFC5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6" creationId="{54F0EB5E-6771-49B0-24BE-BBBEB887DAA0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7" creationId="{7B5DF2A0-D317-4751-436F-6AC86893432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1" creationId="{A078E82B-DFB6-1667-3097-A2527E678356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3" creationId="{2F228EC6-3F3D-E906-E80D-714B23BDC638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5" creationId="{5C445B10-A8A9-09AB-E11D-0BF231F32570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7" creationId="{6B0D1594-1CB0-54D9-F95A-40EB979DB87C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9" creationId="{938DA1D0-4DD6-5E13-8A5B-0217C1DF98F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51" creationId="{B7D415DB-F1D5-F943-4606-4F65AFE7CB94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3" creationId="{0798F0DA-5DCD-7AC9-84A8-3C36D627EEE1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4" creationId="{6DC02433-97BA-E10C-8E17-8CF6DEA7E468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5" creationId="{F962BAA2-50A7-465E-72AC-01ABA0D90463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58" creationId="{E595443E-980C-DF1D-3149-F8344BAFA301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60" creationId="{E4D47545-0D82-538E-379E-FF3144B072A8}"/>
          </ac:picMkLst>
        </pc:picChg>
        <pc:picChg chg="add del mod">
          <ac:chgData name="XuMingle" userId="6accb246-f179-42e5-8cc4-2c1a8de5b234" providerId="ADAL" clId="{0E601E55-D5AE-49BE-9A12-77034AC5D503}" dt="2022-11-28T11:43:05.617" v="3033" actId="478"/>
          <ac:picMkLst>
            <pc:docMk/>
            <pc:sldMk cId="324104974" sldId="267"/>
            <ac:picMk id="62" creationId="{FF911F77-BA7F-32AE-6C29-F8EC59C8C3AA}"/>
          </ac:picMkLst>
        </pc:picChg>
        <pc:picChg chg="add del mod">
          <ac:chgData name="XuMingle" userId="6accb246-f179-42e5-8cc4-2c1a8de5b234" providerId="ADAL" clId="{0E601E55-D5AE-49BE-9A12-77034AC5D503}" dt="2022-11-28T11:52:51.021" v="3062" actId="478"/>
          <ac:picMkLst>
            <pc:docMk/>
            <pc:sldMk cId="324104974" sldId="267"/>
            <ac:picMk id="64" creationId="{619C8FF0-3A2B-051E-2087-2424E87AD8F3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6" creationId="{FDD0616D-C43A-CA0C-6ABC-1D2594A5452B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8" creationId="{ED8CD3FD-E6B0-D87D-62AF-08E48A4D8065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70" creationId="{D822EA48-A5A5-18F3-819B-5917D15A1F35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1" creationId="{BE830ED2-290A-4AF5-EFD1-77C8B91FEBB6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2" creationId="{0B547340-AEDD-8775-4889-49298B7BDDB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3" creationId="{30E41D64-8C57-1A1C-6AA1-515ED14A089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4" creationId="{E159A6E9-F5E0-62A4-60BF-9FD207CE0ED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5" creationId="{3DF887D0-DE11-1BDF-F2C6-F6554227DCFA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6" creationId="{04555120-51CB-1AD3-94FA-61E97EC5AC0C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7" creationId="{E488F57D-700F-2177-41A5-35355C671FE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8" creationId="{FD35305B-8CF9-0E5A-5519-C9097A986B09}"/>
          </ac:picMkLst>
        </pc:picChg>
        <pc:picChg chg="add del">
          <ac:chgData name="XuMingle" userId="6accb246-f179-42e5-8cc4-2c1a8de5b234" providerId="ADAL" clId="{0E601E55-D5AE-49BE-9A12-77034AC5D503}" dt="2022-11-28T12:00:44.365" v="3126" actId="22"/>
          <ac:picMkLst>
            <pc:docMk/>
            <pc:sldMk cId="324104974" sldId="267"/>
            <ac:picMk id="81" creationId="{4FC7AEBD-7D35-35C1-9A09-61B9EC715A98}"/>
          </ac:picMkLst>
        </pc:picChg>
      </pc:sldChg>
      <pc:sldChg chg="addSp modSp new mod">
        <pc:chgData name="XuMingle" userId="6accb246-f179-42e5-8cc4-2c1a8de5b234" providerId="ADAL" clId="{0E601E55-D5AE-49BE-9A12-77034AC5D503}" dt="2022-11-29T04:49:22.449" v="8251" actId="1076"/>
        <pc:sldMkLst>
          <pc:docMk/>
          <pc:sldMk cId="33884798" sldId="268"/>
        </pc:sldMkLst>
        <pc:spChg chg="mod">
          <ac:chgData name="XuMingle" userId="6accb246-f179-42e5-8cc4-2c1a8de5b234" providerId="ADAL" clId="{0E601E55-D5AE-49BE-9A12-77034AC5D503}" dt="2022-11-29T04:46:09.867" v="8235" actId="14100"/>
          <ac:spMkLst>
            <pc:docMk/>
            <pc:sldMk cId="33884798" sldId="268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0:42.512" v="7681" actId="207"/>
          <ac:spMkLst>
            <pc:docMk/>
            <pc:sldMk cId="33884798" sldId="268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46:13.816" v="8237" actId="1076"/>
          <ac:picMkLst>
            <pc:docMk/>
            <pc:sldMk cId="33884798" sldId="268"/>
            <ac:picMk id="5" creationId="{A80263C7-9B14-CCD4-27C3-304FA8D68959}"/>
          </ac:picMkLst>
        </pc:picChg>
        <pc:picChg chg="add mod">
          <ac:chgData name="XuMingle" userId="6accb246-f179-42e5-8cc4-2c1a8de5b234" providerId="ADAL" clId="{0E601E55-D5AE-49BE-9A12-77034AC5D503}" dt="2022-11-29T04:49:22.449" v="8251" actId="1076"/>
          <ac:picMkLst>
            <pc:docMk/>
            <pc:sldMk cId="33884798" sldId="268"/>
            <ac:picMk id="6" creationId="{10365937-961B-FB0F-892C-85E714833F59}"/>
          </ac:picMkLst>
        </pc:picChg>
      </pc:sldChg>
      <pc:sldChg chg="addSp modSp new mod">
        <pc:chgData name="XuMingle" userId="6accb246-f179-42e5-8cc4-2c1a8de5b234" providerId="ADAL" clId="{0E601E55-D5AE-49BE-9A12-77034AC5D503}" dt="2022-11-29T04:52:38.585" v="8283" actId="1076"/>
        <pc:sldMkLst>
          <pc:docMk/>
          <pc:sldMk cId="2782038630" sldId="269"/>
        </pc:sldMkLst>
        <pc:graphicFrameChg chg="add modGraphic">
          <ac:chgData name="XuMingle" userId="6accb246-f179-42e5-8cc4-2c1a8de5b234" providerId="ADAL" clId="{0E601E55-D5AE-49BE-9A12-77034AC5D503}" dt="2022-11-29T04:52:38.585" v="8283" actId="1076"/>
          <ac:graphicFrameMkLst>
            <pc:docMk/>
            <pc:sldMk cId="2782038630" sldId="269"/>
            <ac:graphicFrameMk id="6" creationId="{9AA25133-F43F-AF45-418E-1993444CCC9D}"/>
          </ac:graphicFrameMkLst>
        </pc:graphicFrameChg>
      </pc:sldChg>
      <pc:sldChg chg="addSp delSp modSp add mod">
        <pc:chgData name="XuMingle" userId="6accb246-f179-42e5-8cc4-2c1a8de5b234" providerId="ADAL" clId="{0E601E55-D5AE-49BE-9A12-77034AC5D503}" dt="2022-11-28T13:37:03.239" v="4322" actId="20577"/>
        <pc:sldMkLst>
          <pc:docMk/>
          <pc:sldMk cId="3808574737" sldId="270"/>
        </pc:sldMkLst>
        <pc:spChg chg="mod">
          <ac:chgData name="XuMingle" userId="6accb246-f179-42e5-8cc4-2c1a8de5b234" providerId="ADAL" clId="{0E601E55-D5AE-49BE-9A12-77034AC5D503}" dt="2022-11-28T13:37:03.239" v="4322" actId="20577"/>
          <ac:spMkLst>
            <pc:docMk/>
            <pc:sldMk cId="3808574737" sldId="270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53.540" v="4296"/>
          <ac:spMkLst>
            <pc:docMk/>
            <pc:sldMk cId="3808574737" sldId="270"/>
            <ac:spMk id="4" creationId="{78CD5317-C321-8A19-A549-39F98452D82D}"/>
          </ac:spMkLst>
        </pc:spChg>
        <pc:spChg chg="del mod">
          <ac:chgData name="XuMingle" userId="6accb246-f179-42e5-8cc4-2c1a8de5b234" providerId="ADAL" clId="{0E601E55-D5AE-49BE-9A12-77034AC5D503}" dt="2022-11-28T12:26:40.566" v="3363" actId="478"/>
          <ac:spMkLst>
            <pc:docMk/>
            <pc:sldMk cId="3808574737" sldId="270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12:26:42.157" v="3364" actId="478"/>
          <ac:spMkLst>
            <pc:docMk/>
            <pc:sldMk cId="3808574737" sldId="270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12:26:43.736" v="3365" actId="478"/>
          <ac:spMkLst>
            <pc:docMk/>
            <pc:sldMk cId="3808574737" sldId="270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15.411" v="3587" actId="1076"/>
          <ac:spMkLst>
            <pc:docMk/>
            <pc:sldMk cId="3808574737" sldId="270"/>
            <ac:spMk id="32" creationId="{A3342108-F068-8AF1-3995-EEB9F7D06E9E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35" creationId="{A9A0FCB0-48CA-6E08-DC51-31EBAD6DDE13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54" creationId="{DD33455E-8C1A-1D8A-9654-22B4C465F55D}"/>
          </ac:spMkLst>
        </pc:sp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6" creationId="{9B0D1A20-FFC8-4736-A70D-251C64FBB5E7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8" creationId="{57C56854-7A67-08DA-9BBE-013D6DAE0309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10" creationId="{6D1F639D-09DC-4BC1-80E1-334F27A84B98}"/>
          </ac:picMkLst>
        </pc:picChg>
        <pc:picChg chg="add del mod">
          <ac:chgData name="XuMingle" userId="6accb246-f179-42e5-8cc4-2c1a8de5b234" providerId="ADAL" clId="{0E601E55-D5AE-49BE-9A12-77034AC5D503}" dt="2022-11-28T12:30:16.918" v="3413" actId="478"/>
          <ac:picMkLst>
            <pc:docMk/>
            <pc:sldMk cId="3808574737" sldId="270"/>
            <ac:picMk id="14" creationId="{EFDA1242-B477-0687-0C44-9B615A82A915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16" creationId="{4567E276-DD83-959B-37FB-7D624CFC6D91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19" creationId="{AC7E7D53-F540-DCBE-7D0B-8EF81D782029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20" creationId="{E8DBE912-60FF-DEF3-EE28-68530DAC1BA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1" creationId="{DD2C4BED-A406-9073-9F2E-823CAC35A0F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3" creationId="{6D65CBB7-3AD4-2699-C2E7-40EAA86305EF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4" creationId="{C21BA438-1143-2C19-348E-5173968D48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5" creationId="{51E30679-85CF-10F7-4CC7-98EE5E062B2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7" creationId="{281536BD-2935-3019-E83E-9DF89E8C685A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8" creationId="{8FAE6266-A018-B811-BDB3-824EEB5997B5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9" creationId="{8A2840E4-EA3B-6AA4-3557-EED4FBEFC128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31" creationId="{C2B938F3-D9CE-A13F-0038-E08698689EE3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7" creationId="{7F92CD95-D04D-46B0-844C-18A6ABBC1F20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9" creationId="{67FEAD66-B2A3-BDB3-7CDD-B3C8DED8359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1" creationId="{FD269C75-677C-58FD-F222-7AA209E24F8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3" creationId="{7C49A49D-EB13-B1A9-83C3-113B1FD7600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5" creationId="{90077952-BBCF-942D-5501-435994A151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53" creationId="{5E5EC3E9-F7E0-A1D8-8472-DF3ED312D523}"/>
          </ac:picMkLst>
        </pc:picChg>
      </pc:sldChg>
      <pc:sldChg chg="addSp delSp modSp add mod">
        <pc:chgData name="XuMingle" userId="6accb246-f179-42e5-8cc4-2c1a8de5b234" providerId="ADAL" clId="{0E601E55-D5AE-49BE-9A12-77034AC5D503}" dt="2022-11-28T13:42:35.421" v="4532" actId="1076"/>
        <pc:sldMkLst>
          <pc:docMk/>
          <pc:sldMk cId="2134807476" sldId="271"/>
        </pc:sldMkLst>
        <pc:spChg chg="mod">
          <ac:chgData name="XuMingle" userId="6accb246-f179-42e5-8cc4-2c1a8de5b234" providerId="ADAL" clId="{0E601E55-D5AE-49BE-9A12-77034AC5D503}" dt="2022-11-28T13:41:07.714" v="4490" actId="20577"/>
          <ac:spMkLst>
            <pc:docMk/>
            <pc:sldMk cId="2134807476" sldId="271"/>
            <ac:spMk id="2" creationId="{8EEBE9CC-91D4-CDDC-A39E-D5847608A69F}"/>
          </ac:spMkLst>
        </pc:spChg>
        <pc:spChg chg="add del mod">
          <ac:chgData name="XuMingle" userId="6accb246-f179-42e5-8cc4-2c1a8de5b234" providerId="ADAL" clId="{0E601E55-D5AE-49BE-9A12-77034AC5D503}" dt="2022-11-28T13:42:06.793" v="4498" actId="20577"/>
          <ac:spMkLst>
            <pc:docMk/>
            <pc:sldMk cId="2134807476" sldId="271"/>
            <ac:spMk id="5" creationId="{F2C8D025-3A27-3A6D-DFAF-7FC1410BF4FA}"/>
          </ac:spMkLst>
        </pc:spChg>
        <pc:spChg chg="add mod">
          <ac:chgData name="XuMingle" userId="6accb246-f179-42e5-8cc4-2c1a8de5b234" providerId="ADAL" clId="{0E601E55-D5AE-49BE-9A12-77034AC5D503}" dt="2022-11-28T13:42:33.191" v="4531" actId="1076"/>
          <ac:spMkLst>
            <pc:docMk/>
            <pc:sldMk cId="2134807476" sldId="271"/>
            <ac:spMk id="9" creationId="{33980278-59E3-9838-F976-8D713869F86B}"/>
          </ac:spMkLst>
        </pc:spChg>
        <pc:spChg chg="add mod">
          <ac:chgData name="XuMingle" userId="6accb246-f179-42e5-8cc4-2c1a8de5b234" providerId="ADAL" clId="{0E601E55-D5AE-49BE-9A12-77034AC5D503}" dt="2022-11-28T13:42:35.421" v="4532" actId="1076"/>
          <ac:spMkLst>
            <pc:docMk/>
            <pc:sldMk cId="2134807476" sldId="271"/>
            <ac:spMk id="11" creationId="{3DD47F9E-9352-FAAC-0E4D-01B141155353}"/>
          </ac:spMkLst>
        </pc:spChg>
        <pc:spChg chg="add del mod">
          <ac:chgData name="XuMingle" userId="6accb246-f179-42e5-8cc4-2c1a8de5b234" providerId="ADAL" clId="{0E601E55-D5AE-49BE-9A12-77034AC5D503}" dt="2022-11-28T13:18:50.851" v="3695" actId="478"/>
          <ac:spMkLst>
            <pc:docMk/>
            <pc:sldMk cId="2134807476" sldId="271"/>
            <ac:spMk id="32" creationId="{A3342108-F068-8AF1-3995-EEB9F7D06E9E}"/>
          </ac:spMkLst>
        </pc:sp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41:19.396" v="4493" actId="478"/>
          <ac:picMkLst>
            <pc:docMk/>
            <pc:sldMk cId="2134807476" sldId="271"/>
            <ac:picMk id="7" creationId="{03EE7585-5779-1A7D-6FB9-977C83946D2F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8" creationId="{57C56854-7A67-08DA-9BBE-013D6DAE0309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10" creationId="{6D1F639D-09DC-4BC1-80E1-334F27A84B98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4" creationId="{C21BA438-1143-2C19-348E-5173968D48D6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8" creationId="{8FAE6266-A018-B811-BDB3-824EEB5997B5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31" creationId="{C2B938F3-D9CE-A13F-0038-E08698689EE3}"/>
          </ac:picMkLst>
        </pc:picChg>
      </pc:sldChg>
      <pc:sldChg chg="add del">
        <pc:chgData name="XuMingle" userId="6accb246-f179-42e5-8cc4-2c1a8de5b234" providerId="ADAL" clId="{0E601E55-D5AE-49BE-9A12-77034AC5D503}" dt="2022-11-28T13:07:23.506" v="3560" actId="47"/>
        <pc:sldMkLst>
          <pc:docMk/>
          <pc:sldMk cId="2805660267" sldId="271"/>
        </pc:sldMkLst>
      </pc:sldChg>
      <pc:sldChg chg="add del">
        <pc:chgData name="XuMingle" userId="6accb246-f179-42e5-8cc4-2c1a8de5b234" providerId="ADAL" clId="{0E601E55-D5AE-49BE-9A12-77034AC5D503}" dt="2022-11-28T13:07:23.685" v="3561" actId="47"/>
        <pc:sldMkLst>
          <pc:docMk/>
          <pc:sldMk cId="290386436" sldId="272"/>
        </pc:sldMkLst>
      </pc:sldChg>
      <pc:sldChg chg="addSp delSp modSp add mod">
        <pc:chgData name="XuMingle" userId="6accb246-f179-42e5-8cc4-2c1a8de5b234" providerId="ADAL" clId="{0E601E55-D5AE-49BE-9A12-77034AC5D503}" dt="2022-11-28T13:53:24.901" v="4770" actId="20577"/>
        <pc:sldMkLst>
          <pc:docMk/>
          <pc:sldMk cId="4115010960" sldId="272"/>
        </pc:sldMkLst>
        <pc:spChg chg="mod">
          <ac:chgData name="XuMingle" userId="6accb246-f179-42e5-8cc4-2c1a8de5b234" providerId="ADAL" clId="{0E601E55-D5AE-49BE-9A12-77034AC5D503}" dt="2022-11-28T13:53:24.901" v="4770" actId="20577"/>
          <ac:spMkLst>
            <pc:docMk/>
            <pc:sldMk cId="4115010960" sldId="272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40:48.981" v="4476" actId="20577"/>
          <ac:spMkLst>
            <pc:docMk/>
            <pc:sldMk cId="4115010960" sldId="27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0" creationId="{EF034417-8DCE-C1AB-F321-BCD3EC783DAB}"/>
          </ac:spMkLst>
        </pc:spChg>
        <pc:spChg chg="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2" creationId="{A3342108-F068-8AF1-3995-EEB9F7D06E9E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2" creationId="{0EA7B133-F70D-A9C2-9AF1-D382F7A56739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9" creationId="{07A92801-CA95-BAA0-33FC-0D2E8A284C85}"/>
          </ac:spMkLst>
        </pc:spChg>
        <pc:spChg chg="add mod or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0" creationId="{D365792B-1229-F79F-B13A-199B3424BA20}"/>
          </ac:spMkLst>
        </pc:spChg>
        <pc:spChg chg="add mod or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1" creationId="{EF47FA27-26C4-B5B5-24D6-A9522EFF53FD}"/>
          </ac:spMkLst>
        </pc:spChg>
        <pc:spChg chg="add del mod">
          <ac:chgData name="XuMingle" userId="6accb246-f179-42e5-8cc4-2c1a8de5b234" providerId="ADAL" clId="{0E601E55-D5AE-49BE-9A12-77034AC5D503}" dt="2022-11-28T13:50:08.335" v="4628" actId="478"/>
          <ac:spMkLst>
            <pc:docMk/>
            <pc:sldMk cId="4115010960" sldId="272"/>
            <ac:spMk id="62" creationId="{A8A3C4B4-04C4-6B33-0193-D27F5A19F0D7}"/>
          </ac:spMkLst>
        </pc:spChg>
        <pc:spChg chg="add mo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3" creationId="{D2D49D89-6DFF-6552-69C6-F07D7775C571}"/>
          </ac:spMkLst>
        </pc:spChg>
        <pc:spChg chg="add mo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5" creationId="{2A981075-4B24-F744-A57B-1936EBF5962C}"/>
          </ac:spMkLst>
        </pc:sp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31:08.651" v="4064" actId="478"/>
          <ac:picMkLst>
            <pc:docMk/>
            <pc:sldMk cId="4115010960" sldId="272"/>
            <ac:picMk id="7" creationId="{E55BF0F1-62B5-8952-00BE-FC0DEE997971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8" creationId="{57C56854-7A67-08DA-9BBE-013D6DAE0309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10" creationId="{6D1F639D-09DC-4BC1-80E1-334F27A84B98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1" creationId="{5A80C9A7-7F15-EFCE-920E-2441D36DD4CA}"/>
          </ac:picMkLst>
        </pc:picChg>
        <pc:picChg chg="add del mod">
          <ac:chgData name="XuMingle" userId="6accb246-f179-42e5-8cc4-2c1a8de5b234" providerId="ADAL" clId="{0E601E55-D5AE-49BE-9A12-77034AC5D503}" dt="2022-11-28T13:37:46.598" v="4340" actId="478"/>
          <ac:picMkLst>
            <pc:docMk/>
            <pc:sldMk cId="4115010960" sldId="272"/>
            <ac:picMk id="13" creationId="{9D9C23F8-6B7E-8F5F-76A9-13B938E3439F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5" creationId="{9E4A8DCE-F5CB-6D2E-4FEB-B05D9A3888BD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7" creationId="{F0FBC741-59BD-AA4E-1481-032F30ACCD07}"/>
          </ac:picMkLst>
        </pc:picChg>
        <pc:picChg chg="add del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9" creationId="{94908B01-79AE-A829-4B54-18012000EE45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1" creationId="{5E159DC8-B2CE-6612-0F97-DE1C676AADD9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3" creationId="{8FF854B1-A7EF-C324-88AC-26802B1C7072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4" creationId="{C21BA438-1143-2C19-348E-5173968D48D6}"/>
          </ac:picMkLst>
        </pc:picChg>
        <pc:picChg chg="add del mod">
          <ac:chgData name="XuMingle" userId="6accb246-f179-42e5-8cc4-2c1a8de5b234" providerId="ADAL" clId="{0E601E55-D5AE-49BE-9A12-77034AC5D503}" dt="2022-11-28T13:31:10.307" v="4065" actId="478"/>
          <ac:picMkLst>
            <pc:docMk/>
            <pc:sldMk cId="4115010960" sldId="272"/>
            <ac:picMk id="26" creationId="{61DD536E-940F-1D1B-4FD1-CCBE94627340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8" creationId="{8FAE6266-A018-B811-BDB3-824EEB5997B5}"/>
          </ac:picMkLst>
        </pc:picChg>
        <pc:picChg chg="add del mod">
          <ac:chgData name="XuMingle" userId="6accb246-f179-42e5-8cc4-2c1a8de5b234" providerId="ADAL" clId="{0E601E55-D5AE-49BE-9A12-77034AC5D503}" dt="2022-11-28T13:37:58.510" v="4342" actId="478"/>
          <ac:picMkLst>
            <pc:docMk/>
            <pc:sldMk cId="4115010960" sldId="272"/>
            <ac:picMk id="29" creationId="{5116BEBF-2167-6A97-0F13-738A06B560E5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31" creationId="{C2B938F3-D9CE-A13F-0038-E08698689EE3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3" creationId="{A4A2035A-06F9-81B4-9CBD-226A158681B8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4" creationId="{5827886E-4969-051C-54B3-0997706DB6D5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5" creationId="{05D8A6F1-355F-7006-B0FC-78DA1EEAB261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6" creationId="{CBFF9B38-0DA3-2B72-91F7-61FDA1DEDB2E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7" creationId="{5965E791-9949-BE69-EC93-79DDA5109F40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8" creationId="{EBF7CD00-8F58-26E9-4E1A-5A24C709B6E5}"/>
          </ac:picMkLst>
        </pc:picChg>
        <pc:picChg chg="add del mod">
          <ac:chgData name="XuMingle" userId="6accb246-f179-42e5-8cc4-2c1a8de5b234" providerId="ADAL" clId="{0E601E55-D5AE-49BE-9A12-77034AC5D503}" dt="2022-11-28T13:44:39.576" v="4544"/>
          <ac:picMkLst>
            <pc:docMk/>
            <pc:sldMk cId="4115010960" sldId="272"/>
            <ac:picMk id="39" creationId="{29538D36-4686-C1AC-876B-2D2DA8CBED9F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1" creationId="{FA107A72-1A20-1533-B12E-33F80D95542E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3" creationId="{BAF5F843-A4EF-4A64-9CBC-57E2CEA6AD8C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5" creationId="{FCCA3065-9E53-4709-60E9-EEED75F3E401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7" creationId="{9266402B-3409-3C59-9D11-08196D0F8C6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9" creationId="{E12E2AFA-BE00-34E5-B586-C85075B73E50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1" creationId="{94EF05A3-9394-5FA4-8E9D-655573ADFB78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4" creationId="{33F5A336-ED5C-05CD-CC2C-A83BE6315392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6" creationId="{65F726EF-9050-1385-0557-49BD7414CD8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8" creationId="{84A4A1EE-CEBC-E7B5-E91E-EA40698CEC84}"/>
          </ac:picMkLst>
        </pc:picChg>
        <pc:picChg chg="add del mod">
          <ac:chgData name="XuMingle" userId="6accb246-f179-42e5-8cc4-2c1a8de5b234" providerId="ADAL" clId="{0E601E55-D5AE-49BE-9A12-77034AC5D503}" dt="2022-11-28T13:50:29.368" v="4632" actId="478"/>
          <ac:picMkLst>
            <pc:docMk/>
            <pc:sldMk cId="4115010960" sldId="272"/>
            <ac:picMk id="64" creationId="{D8322E76-E670-F895-5032-1098B65FB1C4}"/>
          </ac:picMkLst>
        </pc:picChg>
      </pc:sldChg>
      <pc:sldChg chg="new del">
        <pc:chgData name="XuMingle" userId="6accb246-f179-42e5-8cc4-2c1a8de5b234" providerId="ADAL" clId="{0E601E55-D5AE-49BE-9A12-77034AC5D503}" dt="2022-11-28T15:56:44.751" v="6669" actId="47"/>
        <pc:sldMkLst>
          <pc:docMk/>
          <pc:sldMk cId="200849839" sldId="273"/>
        </pc:sldMkLst>
      </pc:sldChg>
      <pc:sldChg chg="add del">
        <pc:chgData name="XuMingle" userId="6accb246-f179-42e5-8cc4-2c1a8de5b234" providerId="ADAL" clId="{0E601E55-D5AE-49BE-9A12-77034AC5D503}" dt="2022-11-28T13:07:24.702" v="3562" actId="47"/>
        <pc:sldMkLst>
          <pc:docMk/>
          <pc:sldMk cId="2748780766" sldId="273"/>
        </pc:sldMkLst>
      </pc:sldChg>
      <pc:sldChg chg="addSp modSp new mod ord">
        <pc:chgData name="XuMingle" userId="6accb246-f179-42e5-8cc4-2c1a8de5b234" providerId="ADAL" clId="{0E601E55-D5AE-49BE-9A12-77034AC5D503}" dt="2022-11-29T03:36:08.536" v="6968" actId="20577"/>
        <pc:sldMkLst>
          <pc:docMk/>
          <pc:sldMk cId="3773908884" sldId="274"/>
        </pc:sldMkLst>
        <pc:spChg chg="mod">
          <ac:chgData name="XuMingle" userId="6accb246-f179-42e5-8cc4-2c1a8de5b234" providerId="ADAL" clId="{0E601E55-D5AE-49BE-9A12-77034AC5D503}" dt="2022-11-29T03:36:08.536" v="6968" actId="20577"/>
          <ac:spMkLst>
            <pc:docMk/>
            <pc:sldMk cId="3773908884" sldId="274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8T15:49:05.013" v="6362" actId="207"/>
          <ac:spMkLst>
            <pc:docMk/>
            <pc:sldMk cId="3773908884" sldId="274"/>
            <ac:spMk id="4" creationId="{00E045FD-4DB1-5758-1449-9839ED3EB283}"/>
          </ac:spMkLst>
        </pc:spChg>
        <pc:spChg chg="add mod">
          <ac:chgData name="XuMingle" userId="6accb246-f179-42e5-8cc4-2c1a8de5b234" providerId="ADAL" clId="{0E601E55-D5AE-49BE-9A12-77034AC5D503}" dt="2022-11-29T03:35:40.078" v="6963"/>
          <ac:spMkLst>
            <pc:docMk/>
            <pc:sldMk cId="3773908884" sldId="274"/>
            <ac:spMk id="7" creationId="{29ECD9EB-B499-6BE6-3FF1-7022B1AAC4D3}"/>
          </ac:spMkLst>
        </pc:spChg>
        <pc:picChg chg="add mod ord">
          <ac:chgData name="XuMingle" userId="6accb246-f179-42e5-8cc4-2c1a8de5b234" providerId="ADAL" clId="{0E601E55-D5AE-49BE-9A12-77034AC5D503}" dt="2022-11-29T03:34:47.875" v="6961"/>
          <ac:picMkLst>
            <pc:docMk/>
            <pc:sldMk cId="3773908884" sldId="274"/>
            <ac:picMk id="6" creationId="{212E02EB-ADC1-CF6E-17D4-851C84F0A72F}"/>
          </ac:picMkLst>
        </pc:picChg>
      </pc:sldChg>
      <pc:sldChg chg="addSp delSp modSp new mod ord replTag">
        <pc:chgData name="XuMingle" userId="6accb246-f179-42e5-8cc4-2c1a8de5b234" providerId="ADAL" clId="{0E601E55-D5AE-49BE-9A12-77034AC5D503}" dt="2022-11-29T04:43:11.985" v="8191" actId="1076"/>
        <pc:sldMkLst>
          <pc:docMk/>
          <pc:sldMk cId="182292710" sldId="275"/>
        </pc:sldMkLst>
        <pc:spChg chg="del mod">
          <ac:chgData name="XuMingle" userId="6accb246-f179-42e5-8cc4-2c1a8de5b234" providerId="ADAL" clId="{0E601E55-D5AE-49BE-9A12-77034AC5D503}" dt="2022-11-28T15:28:18.659" v="5909" actId="478"/>
          <ac:spMkLst>
            <pc:docMk/>
            <pc:sldMk cId="182292710" sldId="275"/>
            <ac:spMk id="2" creationId="{5751A766-A8C7-F1FE-796F-A78F1AFB1C56}"/>
          </ac:spMkLst>
        </pc:spChg>
        <pc:spChg chg="mod">
          <ac:chgData name="XuMingle" userId="6accb246-f179-42e5-8cc4-2c1a8de5b234" providerId="ADAL" clId="{0E601E55-D5AE-49BE-9A12-77034AC5D503}" dt="2022-11-29T04:37:14.424" v="7997" actId="20577"/>
          <ac:spMkLst>
            <pc:docMk/>
            <pc:sldMk cId="182292710" sldId="275"/>
            <ac:spMk id="4" creationId="{8766E8A1-E169-DDA8-9E23-9D447B945624}"/>
          </ac:spMkLst>
        </pc:spChg>
        <pc:spChg chg="add mod">
          <ac:chgData name="XuMingle" userId="6accb246-f179-42e5-8cc4-2c1a8de5b234" providerId="ADAL" clId="{0E601E55-D5AE-49BE-9A12-77034AC5D503}" dt="2022-11-29T03:29:50.017" v="6822" actId="113"/>
          <ac:spMkLst>
            <pc:docMk/>
            <pc:sldMk cId="182292710" sldId="275"/>
            <ac:spMk id="5" creationId="{651E205A-BE65-056F-6B1F-4A285F3E7F03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6" creationId="{421638C6-CAFA-B7A6-F883-CFE1A68AD922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7" creationId="{1737C79D-4902-5674-DAF2-BE511F8F6E42}"/>
          </ac:spMkLst>
        </pc:spChg>
        <pc:spChg chg="add del mod">
          <ac:chgData name="XuMingle" userId="6accb246-f179-42e5-8cc4-2c1a8de5b234" providerId="ADAL" clId="{0E601E55-D5AE-49BE-9A12-77034AC5D503}" dt="2022-11-28T15:45:36.743" v="6326" actId="478"/>
          <ac:spMkLst>
            <pc:docMk/>
            <pc:sldMk cId="182292710" sldId="275"/>
            <ac:spMk id="9" creationId="{07487AFD-EBEA-A5CF-F4D7-59B6C8EAFB99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2" creationId="{A64D4F58-7AE6-0265-3896-4ED0DAFF63B7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3" creationId="{A28F56D9-B3BB-3BC8-6457-679A364A065C}"/>
          </ac:spMkLst>
        </pc:spChg>
        <pc:spChg chg="add del mod">
          <ac:chgData name="XuMingle" userId="6accb246-f179-42e5-8cc4-2c1a8de5b234" providerId="ADAL" clId="{0E601E55-D5AE-49BE-9A12-77034AC5D503}" dt="2022-11-29T04:40:04.690" v="8149" actId="478"/>
          <ac:spMkLst>
            <pc:docMk/>
            <pc:sldMk cId="182292710" sldId="275"/>
            <ac:spMk id="14" creationId="{4B52CE26-C0B3-6327-D997-B7B5E1CEA05D}"/>
          </ac:spMkLst>
        </pc:spChg>
        <pc:spChg chg="add del mod">
          <ac:chgData name="XuMingle" userId="6accb246-f179-42e5-8cc4-2c1a8de5b234" providerId="ADAL" clId="{0E601E55-D5AE-49BE-9A12-77034AC5D503}" dt="2022-11-29T04:40:11.669" v="8151" actId="478"/>
          <ac:spMkLst>
            <pc:docMk/>
            <pc:sldMk cId="182292710" sldId="275"/>
            <ac:spMk id="15" creationId="{FA413CE0-7CE5-82BF-8D30-26425E2DAF96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6" creationId="{DFCD5FED-4E45-D53C-4966-BCB194577B41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7" creationId="{0CCBE965-164A-BD93-ECEA-976AB7861B6B}"/>
          </ac:spMkLst>
        </pc:spChg>
        <pc:spChg chg="add del">
          <ac:chgData name="XuMingle" userId="6accb246-f179-42e5-8cc4-2c1a8de5b234" providerId="ADAL" clId="{0E601E55-D5AE-49BE-9A12-77034AC5D503}" dt="2022-11-29T04:41:43.833" v="8170" actId="478"/>
          <ac:spMkLst>
            <pc:docMk/>
            <pc:sldMk cId="182292710" sldId="275"/>
            <ac:spMk id="19" creationId="{4E4614B4-D79A-CC49-BF88-BE8B41ED2BB9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0" creationId="{90FDA986-3E5B-777A-6D68-4A8815DEC19A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1" creationId="{7FA22FE7-6059-4F64-D75F-451EF0D69CA6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2" creationId="{A6D5BC4F-6884-70E7-45B9-2731C95B345F}"/>
          </ac:spMkLst>
        </pc:spChg>
        <pc:picChg chg="add del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8" creationId="{72F4A3A4-E61E-5367-CFA6-26AFD18AB748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" creationId="{4C970465-2D82-7173-7B05-3F87E0000E6F}"/>
          </ac:picMkLst>
        </pc:picChg>
        <pc:picChg chg="add mod">
          <ac:chgData name="XuMingle" userId="6accb246-f179-42e5-8cc4-2c1a8de5b234" providerId="ADAL" clId="{0E601E55-D5AE-49BE-9A12-77034AC5D503}" dt="2022-11-29T04:43:11.985" v="8191" actId="1076"/>
          <ac:picMkLst>
            <pc:docMk/>
            <pc:sldMk cId="182292710" sldId="275"/>
            <ac:picMk id="11" creationId="{54449E1B-54A8-01B3-5CAC-30033BDDBA3F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6" creationId="{7F8BD192-84DD-9149-E99B-F0881E39C546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8" creationId="{7F4060F6-2BF6-92F0-366E-4689BF981CDB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30" creationId="{C0C6AC84-8F55-FB27-4EB5-3C3F07500211}"/>
          </ac:picMkLst>
        </pc:picChg>
      </pc:sldChg>
      <pc:sldChg chg="addSp delSp modSp add mod replTag">
        <pc:chgData name="XuMingle" userId="6accb246-f179-42e5-8cc4-2c1a8de5b234" providerId="ADAL" clId="{0E601E55-D5AE-49BE-9A12-77034AC5D503}" dt="2022-11-29T04:17:07.509" v="7674" actId="1076"/>
        <pc:sldMkLst>
          <pc:docMk/>
          <pc:sldMk cId="3026645489" sldId="276"/>
        </pc:sldMkLst>
        <pc:spChg chg="del mod">
          <ac:chgData name="XuMingle" userId="6accb246-f179-42e5-8cc4-2c1a8de5b234" providerId="ADAL" clId="{0E601E55-D5AE-49BE-9A12-77034AC5D503}" dt="2022-11-29T04:06:15.333" v="7534" actId="478"/>
          <ac:spMkLst>
            <pc:docMk/>
            <pc:sldMk cId="3026645489" sldId="276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9T04:07:38.235" v="7555" actId="207"/>
          <ac:spMkLst>
            <pc:docMk/>
            <pc:sldMk cId="3026645489" sldId="276"/>
            <ac:spMk id="4" creationId="{00E045FD-4DB1-5758-1449-9839ED3EB283}"/>
          </ac:spMkLst>
        </pc:spChg>
        <pc:spChg chg="add del mod">
          <ac:chgData name="XuMingle" userId="6accb246-f179-42e5-8cc4-2c1a8de5b234" providerId="ADAL" clId="{0E601E55-D5AE-49BE-9A12-77034AC5D503}" dt="2022-11-29T03:52:35.607" v="7038" actId="478"/>
          <ac:spMkLst>
            <pc:docMk/>
            <pc:sldMk cId="3026645489" sldId="276"/>
            <ac:spMk id="8" creationId="{890AAC93-1F75-35C4-1491-AA860DBC362B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1" creationId="{604461BD-B8C1-1455-70D0-5BF2B30DBB11}"/>
          </ac:spMkLst>
        </pc:spChg>
        <pc:spChg chg="add del mod">
          <ac:chgData name="XuMingle" userId="6accb246-f179-42e5-8cc4-2c1a8de5b234" providerId="ADAL" clId="{0E601E55-D5AE-49BE-9A12-77034AC5D503}" dt="2022-11-29T03:52:33.148" v="7036" actId="478"/>
          <ac:spMkLst>
            <pc:docMk/>
            <pc:sldMk cId="3026645489" sldId="276"/>
            <ac:spMk id="16" creationId="{2B9F1CBE-2F4A-31E3-2A67-3E8ABFD3FDA5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7" creationId="{282D2B1F-CF2D-587F-63ED-AF866900261F}"/>
          </ac:spMkLst>
        </pc:spChg>
        <pc:spChg chg="add del mod">
          <ac:chgData name="XuMingle" userId="6accb246-f179-42e5-8cc4-2c1a8de5b234" providerId="ADAL" clId="{0E601E55-D5AE-49BE-9A12-77034AC5D503}" dt="2022-11-29T03:52:34.058" v="7037" actId="478"/>
          <ac:spMkLst>
            <pc:docMk/>
            <pc:sldMk cId="3026645489" sldId="276"/>
            <ac:spMk id="24" creationId="{3A92A411-B39C-3532-F136-710FBED5ED7A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25" creationId="{56EBFFA8-633D-7BC6-BAF8-6F208E85123D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0" creationId="{DA08C57D-A93E-23C4-DBDB-23C20BB9782B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31" creationId="{42474FB6-A6A3-E938-0CED-ED68DD62931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2" creationId="{2EA04D5B-4BC0-A842-8188-BD6097E57ED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4" creationId="{B41D2D88-50C6-5D39-CEE0-3443126DA230}"/>
          </ac:spMkLst>
        </pc:spChg>
        <pc:spChg chg="add mod">
          <ac:chgData name="XuMingle" userId="6accb246-f179-42e5-8cc4-2c1a8de5b234" providerId="ADAL" clId="{0E601E55-D5AE-49BE-9A12-77034AC5D503}" dt="2022-11-29T04:17:00.127" v="7673" actId="12788"/>
          <ac:spMkLst>
            <pc:docMk/>
            <pc:sldMk cId="3026645489" sldId="276"/>
            <ac:spMk id="35" creationId="{B9BE4AC3-1875-C10E-8ABA-D651A6167FD3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6" creationId="{3823C71D-C35D-DAB6-8373-A9FFA34500BF}"/>
          </ac:spMkLst>
        </pc:spChg>
        <pc:spChg chg="add del mod">
          <ac:chgData name="XuMingle" userId="6accb246-f179-42e5-8cc4-2c1a8de5b234" providerId="ADAL" clId="{0E601E55-D5AE-49BE-9A12-77034AC5D503}" dt="2022-11-29T04:06:17.416" v="7535" actId="478"/>
          <ac:spMkLst>
            <pc:docMk/>
            <pc:sldMk cId="3026645489" sldId="276"/>
            <ac:spMk id="38" creationId="{59B3E7CD-F48D-CDEC-11FE-890A74C0E88E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41" creationId="{0F25D092-3E0A-74DD-8880-A426331D9178}"/>
          </ac:spMkLst>
        </pc:spChg>
        <pc:spChg chg="add mod or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43" creationId="{9C30267F-9328-0CAA-93ED-FD2BC6726737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7" creationId="{4CA53ACF-89A4-982F-AD20-82DFAFB519F5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8" creationId="{0475D6CF-C4B9-ABFE-BE84-E7AD549BD8D6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9" creationId="{C84F6D80-392C-9C0D-0CD7-237092FCDF00}"/>
          </ac:spMkLst>
        </pc:spChg>
        <pc:spChg chg="mod ord topLvl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52" creationId="{FA7F5745-1015-D591-859E-23CB54E18196}"/>
          </ac:spMkLst>
        </pc:spChg>
        <pc:spChg chg="del mod topLvl">
          <ac:chgData name="XuMingle" userId="6accb246-f179-42e5-8cc4-2c1a8de5b234" providerId="ADAL" clId="{0E601E55-D5AE-49BE-9A12-77034AC5D503}" dt="2022-11-29T04:15:45.523" v="7654" actId="478"/>
          <ac:spMkLst>
            <pc:docMk/>
            <pc:sldMk cId="3026645489" sldId="276"/>
            <ac:spMk id="53" creationId="{B91957CC-01F6-DC79-1934-CC5F95EF177D}"/>
          </ac:spMkLst>
        </pc:spChg>
        <pc:spChg chg="del mod topLvl">
          <ac:chgData name="XuMingle" userId="6accb246-f179-42e5-8cc4-2c1a8de5b234" providerId="ADAL" clId="{0E601E55-D5AE-49BE-9A12-77034AC5D503}" dt="2022-11-29T04:15:39.276" v="7653" actId="478"/>
          <ac:spMkLst>
            <pc:docMk/>
            <pc:sldMk cId="3026645489" sldId="276"/>
            <ac:spMk id="54" creationId="{8619457F-DCF0-8008-8CFD-7590C407A82F}"/>
          </ac:spMkLst>
        </pc:spChg>
        <pc:spChg chg="add del mod">
          <ac:chgData name="XuMingle" userId="6accb246-f179-42e5-8cc4-2c1a8de5b234" providerId="ADAL" clId="{0E601E55-D5AE-49BE-9A12-77034AC5D503}" dt="2022-11-29T04:15:49.650" v="7656" actId="478"/>
          <ac:spMkLst>
            <pc:docMk/>
            <pc:sldMk cId="3026645489" sldId="276"/>
            <ac:spMk id="57" creationId="{489E0486-E620-EA1E-59A7-24C6C81CC324}"/>
          </ac:spMkLst>
        </pc:spChg>
        <pc:spChg chg="add mod topLvl">
          <ac:chgData name="XuMingle" userId="6accb246-f179-42e5-8cc4-2c1a8de5b234" providerId="ADAL" clId="{0E601E55-D5AE-49BE-9A12-77034AC5D503}" dt="2022-11-29T04:16:47.623" v="7668" actId="164"/>
          <ac:spMkLst>
            <pc:docMk/>
            <pc:sldMk cId="3026645489" sldId="276"/>
            <ac:spMk id="58" creationId="{AEF28C16-F21B-2828-E20A-3A91B3DBF1A7}"/>
          </ac:spMkLst>
        </pc:spChg>
        <pc:grpChg chg="add del mod ord">
          <ac:chgData name="XuMingle" userId="6accb246-f179-42e5-8cc4-2c1a8de5b234" providerId="ADAL" clId="{0E601E55-D5AE-49BE-9A12-77034AC5D503}" dt="2022-11-29T04:16:23.551" v="7663" actId="165"/>
          <ac:grpSpMkLst>
            <pc:docMk/>
            <pc:sldMk cId="3026645489" sldId="276"/>
            <ac:grpSpMk id="44" creationId="{BC6C5836-BF55-42A5-6251-1631868C5A72}"/>
          </ac:grpSpMkLst>
        </pc:grpChg>
        <pc:grpChg chg="add mod">
          <ac:chgData name="XuMingle" userId="6accb246-f179-42e5-8cc4-2c1a8de5b234" providerId="ADAL" clId="{0E601E55-D5AE-49BE-9A12-77034AC5D503}" dt="2022-11-29T04:14:21.811" v="7631" actId="164"/>
          <ac:grpSpMkLst>
            <pc:docMk/>
            <pc:sldMk cId="3026645489" sldId="276"/>
            <ac:grpSpMk id="45" creationId="{10505D99-3CE8-5D42-2D62-FFDDACF98D3C}"/>
          </ac:grpSpMkLst>
        </pc:grpChg>
        <pc:grpChg chg="add del mod">
          <ac:chgData name="XuMingle" userId="6accb246-f179-42e5-8cc4-2c1a8de5b234" providerId="ADAL" clId="{0E601E55-D5AE-49BE-9A12-77034AC5D503}" dt="2022-11-29T04:15:31.857" v="7650" actId="478"/>
          <ac:grpSpMkLst>
            <pc:docMk/>
            <pc:sldMk cId="3026645489" sldId="276"/>
            <ac:grpSpMk id="46" creationId="{4C3F09FC-D5B6-6C05-3F71-D583B82CFDF8}"/>
          </ac:grpSpMkLst>
        </pc:grpChg>
        <pc:grpChg chg="add del mod">
          <ac:chgData name="XuMingle" userId="6accb246-f179-42e5-8cc4-2c1a8de5b234" providerId="ADAL" clId="{0E601E55-D5AE-49BE-9A12-77034AC5D503}" dt="2022-11-29T04:14:58.387" v="7637" actId="165"/>
          <ac:grpSpMkLst>
            <pc:docMk/>
            <pc:sldMk cId="3026645489" sldId="276"/>
            <ac:grpSpMk id="51" creationId="{D732A5A8-652B-B653-E936-E425F0167DFC}"/>
          </ac:grpSpMkLst>
        </pc:grpChg>
        <pc:grpChg chg="add del mod">
          <ac:chgData name="XuMingle" userId="6accb246-f179-42e5-8cc4-2c1a8de5b234" providerId="ADAL" clId="{0E601E55-D5AE-49BE-9A12-77034AC5D503}" dt="2022-11-29T04:15:28.867" v="7648" actId="164"/>
          <ac:grpSpMkLst>
            <pc:docMk/>
            <pc:sldMk cId="3026645489" sldId="276"/>
            <ac:grpSpMk id="56" creationId="{4E3800B4-0042-34AA-155F-4372BEB1F169}"/>
          </ac:grpSpMkLst>
        </pc:grpChg>
        <pc:grpChg chg="add mod">
          <ac:chgData name="XuMingle" userId="6accb246-f179-42e5-8cc4-2c1a8de5b234" providerId="ADAL" clId="{0E601E55-D5AE-49BE-9A12-77034AC5D503}" dt="2022-11-29T04:16:56.895" v="7672"/>
          <ac:grpSpMkLst>
            <pc:docMk/>
            <pc:sldMk cId="3026645489" sldId="276"/>
            <ac:grpSpMk id="59" creationId="{688CC7A2-858B-8814-62B5-BC51134E2E5C}"/>
          </ac:grpSpMkLst>
        </pc:grpChg>
        <pc:grpChg chg="add mod">
          <ac:chgData name="XuMingle" userId="6accb246-f179-42e5-8cc4-2c1a8de5b234" providerId="ADAL" clId="{0E601E55-D5AE-49BE-9A12-77034AC5D503}" dt="2022-11-29T04:16:47.623" v="7668" actId="164"/>
          <ac:grpSpMkLst>
            <pc:docMk/>
            <pc:sldMk cId="3026645489" sldId="276"/>
            <ac:grpSpMk id="60" creationId="{1334FB3F-025E-44D3-7E2E-B44BB746BABD}"/>
          </ac:grpSpMkLst>
        </pc:grpChg>
        <pc:grpChg chg="add mod">
          <ac:chgData name="XuMingle" userId="6accb246-f179-42e5-8cc4-2c1a8de5b234" providerId="ADAL" clId="{0E601E55-D5AE-49BE-9A12-77034AC5D503}" dt="2022-11-29T04:16:29.213" v="7664" actId="164"/>
          <ac:grpSpMkLst>
            <pc:docMk/>
            <pc:sldMk cId="3026645489" sldId="276"/>
            <ac:grpSpMk id="61" creationId="{C9C14C40-6865-B6C7-C115-DE5E6B5F0329}"/>
          </ac:grpSpMkLst>
        </pc:grpChg>
        <pc:grpChg chg="add mod">
          <ac:chgData name="XuMingle" userId="6accb246-f179-42e5-8cc4-2c1a8de5b234" providerId="ADAL" clId="{0E601E55-D5AE-49BE-9A12-77034AC5D503}" dt="2022-11-29T04:17:07.509" v="7674" actId="1076"/>
          <ac:grpSpMkLst>
            <pc:docMk/>
            <pc:sldMk cId="3026645489" sldId="276"/>
            <ac:grpSpMk id="62" creationId="{5B03DFBA-C09E-1970-5D2F-FFFD97576E5D}"/>
          </ac:grpSpMkLst>
        </pc:grp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5" creationId="{E553C9D8-4F2C-FA99-0F10-B1E0459C245C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6" creationId="{F04AF8D8-B2E4-83EF-7B3B-42C4E6D8F956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7" creationId="{D9EC59A8-060D-D661-32D9-AE55BDDBAA9B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9" creationId="{5B2DC399-FCEE-EC98-4B7D-84B92664B31E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0" creationId="{D36C0941-8587-1AC7-A70D-32044DCA25AD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2" creationId="{9BB04180-94F7-9303-E686-FF7108A36332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3" creationId="{1AFC506A-5AC5-8903-DA6A-C22C6C066933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4" creationId="{1E6691C6-85F0-B84E-4CDF-AE48969085A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5" creationId="{43AC7E2A-829B-9131-3A83-288D9963F491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8" creationId="{F496F3C9-3B98-F8B5-2714-3CAEAD726E0A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9" creationId="{EF3E93A7-21BC-334C-FBF4-5C8CA25B4D8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20" creationId="{9BEAB80E-E975-0ABB-4AB1-BF08FF65D1B2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1" creationId="{8E47FF0D-6CC0-BC4C-2A6E-433DCE67CC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2" creationId="{7CC1E522-D30E-B530-B02A-D26B3250278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3" creationId="{73C48F18-D06A-3A4A-9848-76D3D64CDE6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6" creationId="{9037D489-D7B8-6EC5-0A08-D98C2F2C46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7" creationId="{4E47AA33-40C0-AE37-D19C-38FF7CAF09CB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8" creationId="{D84021DA-DDA5-A281-C8A2-97CC224DAE81}"/>
          </ac:picMkLst>
        </pc:picChg>
        <pc:picChg chg="add del mod topLvl modCrop">
          <ac:chgData name="XuMingle" userId="6accb246-f179-42e5-8cc4-2c1a8de5b234" providerId="ADAL" clId="{0E601E55-D5AE-49BE-9A12-77034AC5D503}" dt="2022-11-29T04:16:29.213" v="7664" actId="164"/>
          <ac:picMkLst>
            <pc:docMk/>
            <pc:sldMk cId="3026645489" sldId="276"/>
            <ac:picMk id="40" creationId="{A60E6945-107E-AD1B-3A8D-09E056319F83}"/>
          </ac:picMkLst>
        </pc:picChg>
        <pc:picChg chg="add mod modCrop">
          <ac:chgData name="XuMingle" userId="6accb246-f179-42e5-8cc4-2c1a8de5b234" providerId="ADAL" clId="{0E601E55-D5AE-49BE-9A12-77034AC5D503}" dt="2022-11-29T04:16:15.535" v="7662" actId="164"/>
          <ac:picMkLst>
            <pc:docMk/>
            <pc:sldMk cId="3026645489" sldId="276"/>
            <ac:picMk id="42" creationId="{F9938F76-4EA4-A452-7750-28908E852E87}"/>
          </ac:picMkLst>
        </pc:picChg>
        <pc:picChg chg="add del mod">
          <ac:chgData name="XuMingle" userId="6accb246-f179-42e5-8cc4-2c1a8de5b234" providerId="ADAL" clId="{0E601E55-D5AE-49BE-9A12-77034AC5D503}" dt="2022-11-29T04:15:25.628" v="7646" actId="478"/>
          <ac:picMkLst>
            <pc:docMk/>
            <pc:sldMk cId="3026645489" sldId="276"/>
            <ac:picMk id="50" creationId="{3AA96A2C-A0DA-936D-513F-6D1F54DC9197}"/>
          </ac:picMkLst>
        </pc:picChg>
        <pc:picChg chg="del mod topLvl">
          <ac:chgData name="XuMingle" userId="6accb246-f179-42e5-8cc4-2c1a8de5b234" providerId="ADAL" clId="{0E601E55-D5AE-49BE-9A12-77034AC5D503}" dt="2022-11-29T04:15:30.783" v="7649" actId="478"/>
          <ac:picMkLst>
            <pc:docMk/>
            <pc:sldMk cId="3026645489" sldId="276"/>
            <ac:picMk id="55" creationId="{9BEB4854-8E3B-0D63-FDB0-62AB3D5A8C84}"/>
          </ac:picMkLst>
        </pc:picChg>
      </pc:sldChg>
      <pc:sldChg chg="addSp modSp add mod">
        <pc:chgData name="XuMingle" userId="6accb246-f179-42e5-8cc4-2c1a8de5b234" providerId="ADAL" clId="{0E601E55-D5AE-49BE-9A12-77034AC5D503}" dt="2022-11-29T04:51:06.117" v="8266" actId="14100"/>
        <pc:sldMkLst>
          <pc:docMk/>
          <pc:sldMk cId="1138948444" sldId="277"/>
        </pc:sldMkLst>
        <pc:spChg chg="mod">
          <ac:chgData name="XuMingle" userId="6accb246-f179-42e5-8cc4-2c1a8de5b234" providerId="ADAL" clId="{0E601E55-D5AE-49BE-9A12-77034AC5D503}" dt="2022-11-29T04:45:56.972" v="8230" actId="14100"/>
          <ac:spMkLst>
            <pc:docMk/>
            <pc:sldMk cId="1138948444" sldId="277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2:06.058" v="7821" actId="20577"/>
          <ac:spMkLst>
            <pc:docMk/>
            <pc:sldMk cId="1138948444" sldId="277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50:56.089" v="8263" actId="14100"/>
          <ac:picMkLst>
            <pc:docMk/>
            <pc:sldMk cId="1138948444" sldId="277"/>
            <ac:picMk id="5" creationId="{450E040F-BC1E-C939-6BAB-861D0B271206}"/>
          </ac:picMkLst>
        </pc:picChg>
        <pc:picChg chg="add mod">
          <ac:chgData name="XuMingle" userId="6accb246-f179-42e5-8cc4-2c1a8de5b234" providerId="ADAL" clId="{0E601E55-D5AE-49BE-9A12-77034AC5D503}" dt="2022-11-29T04:50:51.897" v="8262" actId="14100"/>
          <ac:picMkLst>
            <pc:docMk/>
            <pc:sldMk cId="1138948444" sldId="277"/>
            <ac:picMk id="6" creationId="{8EA50DAE-A7EF-70AE-ECE8-FF2DFE5489EE}"/>
          </ac:picMkLst>
        </pc:picChg>
        <pc:picChg chg="add mod">
          <ac:chgData name="XuMingle" userId="6accb246-f179-42e5-8cc4-2c1a8de5b234" providerId="ADAL" clId="{0E601E55-D5AE-49BE-9A12-77034AC5D503}" dt="2022-11-29T04:51:06.117" v="8266" actId="14100"/>
          <ac:picMkLst>
            <pc:docMk/>
            <pc:sldMk cId="1138948444" sldId="277"/>
            <ac:picMk id="2050" creationId="{99942978-8133-F688-8F5A-00BE75A10AC9}"/>
          </ac:picMkLst>
        </pc:picChg>
      </pc:sldChg>
      <pc:sldChg chg="delSp modSp new del mod">
        <pc:chgData name="XuMingle" userId="6accb246-f179-42e5-8cc4-2c1a8de5b234" providerId="ADAL" clId="{0E601E55-D5AE-49BE-9A12-77034AC5D503}" dt="2022-11-29T04:43:25.510" v="8192" actId="47"/>
        <pc:sldMkLst>
          <pc:docMk/>
          <pc:sldMk cId="2729792702" sldId="278"/>
        </pc:sldMkLst>
        <pc:spChg chg="del">
          <ac:chgData name="XuMingle" userId="6accb246-f179-42e5-8cc4-2c1a8de5b234" providerId="ADAL" clId="{0E601E55-D5AE-49BE-9A12-77034AC5D503}" dt="2022-11-29T04:36:02.245" v="7905" actId="478"/>
          <ac:spMkLst>
            <pc:docMk/>
            <pc:sldMk cId="2729792702" sldId="278"/>
            <ac:spMk id="2" creationId="{7B1AAAB4-A6AE-657F-3F93-12AA223CD4E6}"/>
          </ac:spMkLst>
        </pc:spChg>
        <pc:spChg chg="mod">
          <ac:chgData name="XuMingle" userId="6accb246-f179-42e5-8cc4-2c1a8de5b234" providerId="ADAL" clId="{0E601E55-D5AE-49BE-9A12-77034AC5D503}" dt="2022-11-29T04:36:22.740" v="7945" actId="20577"/>
          <ac:spMkLst>
            <pc:docMk/>
            <pc:sldMk cId="2729792702" sldId="278"/>
            <ac:spMk id="4" creationId="{646563AA-05C4-27A1-598C-768DB80E258D}"/>
          </ac:spMkLst>
        </pc:spChg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963996778" sldId="307"/>
        </pc:sldMkLst>
      </pc:sldChg>
      <pc:sldChg chg="del">
        <pc:chgData name="XuMingle" userId="6accb246-f179-42e5-8cc4-2c1a8de5b234" providerId="ADAL" clId="{0E601E55-D5AE-49BE-9A12-77034AC5D503}" dt="2022-11-28T07:16:47.211" v="4" actId="47"/>
        <pc:sldMkLst>
          <pc:docMk/>
          <pc:sldMk cId="3270707634" sldId="311"/>
        </pc:sldMkLst>
      </pc:sldChg>
      <pc:sldChg chg="del">
        <pc:chgData name="XuMingle" userId="6accb246-f179-42e5-8cc4-2c1a8de5b234" providerId="ADAL" clId="{0E601E55-D5AE-49BE-9A12-77034AC5D503}" dt="2022-11-28T07:16:47.318" v="6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0E601E55-D5AE-49BE-9A12-77034AC5D503}" dt="2022-11-28T07:16:47.408" v="8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0E601E55-D5AE-49BE-9A12-77034AC5D503}" dt="2022-11-28T07:16:47.461" v="9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0E601E55-D5AE-49BE-9A12-77034AC5D503}" dt="2022-11-28T07:16:47.262" v="5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0E601E55-D5AE-49BE-9A12-77034AC5D503}" dt="2022-11-28T07:16:47.362" v="7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0E601E55-D5AE-49BE-9A12-77034AC5D503}" dt="2022-11-28T07:16:47.515" v="10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0E601E55-D5AE-49BE-9A12-77034AC5D503}" dt="2022-11-28T07:16:47.925" v="18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0E601E55-D5AE-49BE-9A12-77034AC5D503}" dt="2022-11-28T07:16:47.560" v="11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0E601E55-D5AE-49BE-9A12-77034AC5D503}" dt="2022-11-28T07:16:47.720" v="14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0E601E55-D5AE-49BE-9A12-77034AC5D503}" dt="2022-11-28T07:16:47.613" v="1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0E601E55-D5AE-49BE-9A12-77034AC5D503}" dt="2022-11-28T07:16:47.667" v="13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0E601E55-D5AE-49BE-9A12-77034AC5D503}" dt="2022-11-28T07:16:47.763" v="15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0E601E55-D5AE-49BE-9A12-77034AC5D503}" dt="2022-11-28T07:16:47.807" v="16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0E601E55-D5AE-49BE-9A12-77034AC5D503}" dt="2022-11-28T07:16:46.398" v="1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0E601E55-D5AE-49BE-9A12-77034AC5D503}" dt="2022-11-28T07:16:47.874" v="17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0E601E55-D5AE-49BE-9A12-77034AC5D503}" dt="2022-11-28T07:16:49.547" v="38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11008628" sldId="333"/>
        </pc:sldMkLst>
      </pc:sldChg>
      <pc:sldChg chg="del">
        <pc:chgData name="XuMingle" userId="6accb246-f179-42e5-8cc4-2c1a8de5b234" providerId="ADAL" clId="{0E601E55-D5AE-49BE-9A12-77034AC5D503}" dt="2022-11-28T07:16:49.599" v="39" actId="47"/>
        <pc:sldMkLst>
          <pc:docMk/>
          <pc:sldMk cId="1397854221" sldId="334"/>
        </pc:sldMkLst>
      </pc:sldChg>
      <pc:sldChg chg="del">
        <pc:chgData name="XuMingle" userId="6accb246-f179-42e5-8cc4-2c1a8de5b234" providerId="ADAL" clId="{0E601E55-D5AE-49BE-9A12-77034AC5D503}" dt="2022-11-28T07:16:48.134" v="21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0E601E55-D5AE-49BE-9A12-77034AC5D503}" dt="2022-11-28T07:16:48.036" v="20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0E601E55-D5AE-49BE-9A12-77034AC5D503}" dt="2022-11-28T07:16:47.975" v="19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0E601E55-D5AE-49BE-9A12-77034AC5D503}" dt="2022-11-28T07:16:48.451" v="23" actId="47"/>
        <pc:sldMkLst>
          <pc:docMk/>
          <pc:sldMk cId="2702111887" sldId="340"/>
        </pc:sldMkLst>
      </pc:sldChg>
      <pc:sldChg chg="del">
        <pc:chgData name="XuMingle" userId="6accb246-f179-42e5-8cc4-2c1a8de5b234" providerId="ADAL" clId="{0E601E55-D5AE-49BE-9A12-77034AC5D503}" dt="2022-11-28T07:16:48.701" v="26" actId="47"/>
        <pc:sldMkLst>
          <pc:docMk/>
          <pc:sldMk cId="2399014492" sldId="341"/>
        </pc:sldMkLst>
      </pc:sldChg>
      <pc:sldChg chg="del">
        <pc:chgData name="XuMingle" userId="6accb246-f179-42e5-8cc4-2c1a8de5b234" providerId="ADAL" clId="{0E601E55-D5AE-49BE-9A12-77034AC5D503}" dt="2022-11-28T07:16:48.624" v="25" actId="47"/>
        <pc:sldMkLst>
          <pc:docMk/>
          <pc:sldMk cId="2426047171" sldId="342"/>
        </pc:sldMkLst>
      </pc:sldChg>
      <pc:sldChg chg="del">
        <pc:chgData name="XuMingle" userId="6accb246-f179-42e5-8cc4-2c1a8de5b234" providerId="ADAL" clId="{0E601E55-D5AE-49BE-9A12-77034AC5D503}" dt="2022-11-28T07:16:48.526" v="24" actId="47"/>
        <pc:sldMkLst>
          <pc:docMk/>
          <pc:sldMk cId="987304207" sldId="343"/>
        </pc:sldMkLst>
      </pc:sldChg>
      <pc:sldChg chg="del">
        <pc:chgData name="XuMingle" userId="6accb246-f179-42e5-8cc4-2c1a8de5b234" providerId="ADAL" clId="{0E601E55-D5AE-49BE-9A12-77034AC5D503}" dt="2022-11-28T07:16:48.752" v="27" actId="47"/>
        <pc:sldMkLst>
          <pc:docMk/>
          <pc:sldMk cId="878714524" sldId="344"/>
        </pc:sldMkLst>
      </pc:sldChg>
      <pc:sldChg chg="del">
        <pc:chgData name="XuMingle" userId="6accb246-f179-42e5-8cc4-2c1a8de5b234" providerId="ADAL" clId="{0E601E55-D5AE-49BE-9A12-77034AC5D503}" dt="2022-11-28T07:16:48.872" v="29" actId="47"/>
        <pc:sldMkLst>
          <pc:docMk/>
          <pc:sldMk cId="4197187181" sldId="345"/>
        </pc:sldMkLst>
      </pc:sldChg>
      <pc:sldChg chg="del">
        <pc:chgData name="XuMingle" userId="6accb246-f179-42e5-8cc4-2c1a8de5b234" providerId="ADAL" clId="{0E601E55-D5AE-49BE-9A12-77034AC5D503}" dt="2022-11-28T07:16:49.094" v="30" actId="47"/>
        <pc:sldMkLst>
          <pc:docMk/>
          <pc:sldMk cId="1032305989" sldId="346"/>
        </pc:sldMkLst>
      </pc:sldChg>
      <pc:sldChg chg="del">
        <pc:chgData name="XuMingle" userId="6accb246-f179-42e5-8cc4-2c1a8de5b234" providerId="ADAL" clId="{0E601E55-D5AE-49BE-9A12-77034AC5D503}" dt="2022-11-28T07:16:49.191" v="31" actId="47"/>
        <pc:sldMkLst>
          <pc:docMk/>
          <pc:sldMk cId="2873383622" sldId="347"/>
        </pc:sldMkLst>
      </pc:sldChg>
      <pc:sldChg chg="del">
        <pc:chgData name="XuMingle" userId="6accb246-f179-42e5-8cc4-2c1a8de5b234" providerId="ADAL" clId="{0E601E55-D5AE-49BE-9A12-77034AC5D503}" dt="2022-11-28T07:16:49.298" v="3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0E601E55-D5AE-49BE-9A12-77034AC5D503}" dt="2022-11-28T07:16:49.343" v="33" actId="47"/>
        <pc:sldMkLst>
          <pc:docMk/>
          <pc:sldMk cId="3781343517" sldId="350"/>
        </pc:sldMkLst>
      </pc:sldChg>
      <pc:sldChg chg="del">
        <pc:chgData name="XuMingle" userId="6accb246-f179-42e5-8cc4-2c1a8de5b234" providerId="ADAL" clId="{0E601E55-D5AE-49BE-9A12-77034AC5D503}" dt="2022-11-28T07:16:49.382" v="34" actId="47"/>
        <pc:sldMkLst>
          <pc:docMk/>
          <pc:sldMk cId="3167019417" sldId="351"/>
        </pc:sldMkLst>
      </pc:sldChg>
      <pc:sldChg chg="del">
        <pc:chgData name="XuMingle" userId="6accb246-f179-42e5-8cc4-2c1a8de5b234" providerId="ADAL" clId="{0E601E55-D5AE-49BE-9A12-77034AC5D503}" dt="2022-11-28T07:16:49.422" v="35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0E601E55-D5AE-49BE-9A12-77034AC5D503}" dt="2022-11-28T07:16:49.460" v="36" actId="47"/>
        <pc:sldMkLst>
          <pc:docMk/>
          <pc:sldMk cId="200928667" sldId="353"/>
        </pc:sldMkLst>
      </pc:sldChg>
      <pc:sldChg chg="del">
        <pc:chgData name="XuMingle" userId="6accb246-f179-42e5-8cc4-2c1a8de5b234" providerId="ADAL" clId="{0E601E55-D5AE-49BE-9A12-77034AC5D503}" dt="2022-11-28T07:16:49.502" v="37" actId="47"/>
        <pc:sldMkLst>
          <pc:docMk/>
          <pc:sldMk cId="3584283917" sldId="354"/>
        </pc:sldMkLst>
      </pc:sldChg>
      <pc:sldChg chg="del">
        <pc:chgData name="XuMingle" userId="6accb246-f179-42e5-8cc4-2c1a8de5b234" providerId="ADAL" clId="{0E601E55-D5AE-49BE-9A12-77034AC5D503}" dt="2022-11-28T07:16:50.454" v="40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0E601E55-D5AE-49BE-9A12-77034AC5D503}" dt="2022-11-28T07:16:50.525" v="41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0E601E55-D5AE-49BE-9A12-77034AC5D503}" dt="2022-11-28T07:16:50.593" v="4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90339632" sldId="36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078190044" sldId="36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0E601E55-D5AE-49BE-9A12-77034AC5D503}" dt="2022-11-28T07:16:46.263" v="0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0E601E55-D5AE-49BE-9A12-77034AC5D503}" dt="2022-11-28T07:16:48.256" v="2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0E601E55-D5AE-49BE-9A12-77034AC5D503}" dt="2022-11-28T07:16:48.794" v="28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0E601E55-D5AE-49BE-9A12-77034AC5D503}" dt="2022-11-28T07:16:46.586" v="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0E601E55-D5AE-49BE-9A12-77034AC5D503}" dt="2022-11-28T07:16:47.133" v="3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479134105" sldId="399"/>
        </pc:sldMkLst>
      </pc:sldChg>
    </pc:docChg>
  </pc:docChgLst>
  <pc:docChgLst>
    <pc:chgData name="XuMingle" userId="6accb246-f179-42e5-8cc4-2c1a8de5b234" providerId="ADAL" clId="{084E816E-1F9E-44E7-A5C2-04A05951D48A}"/>
    <pc:docChg chg="undo custSel addSld delSld modSld modMainMaster">
      <pc:chgData name="XuMingle" userId="6accb246-f179-42e5-8cc4-2c1a8de5b234" providerId="ADAL" clId="{084E816E-1F9E-44E7-A5C2-04A05951D48A}" dt="2023-06-12T01:25:18.883" v="83" actId="47"/>
      <pc:docMkLst>
        <pc:docMk/>
      </pc:docMkLst>
      <pc:sldChg chg="modSp mod">
        <pc:chgData name="XuMingle" userId="6accb246-f179-42e5-8cc4-2c1a8de5b234" providerId="ADAL" clId="{084E816E-1F9E-44E7-A5C2-04A05951D48A}" dt="2023-06-12T01:15:30.352" v="36" actId="20577"/>
        <pc:sldMkLst>
          <pc:docMk/>
          <pc:sldMk cId="2558930132" sldId="256"/>
        </pc:sldMkLst>
        <pc:spChg chg="mod">
          <ac:chgData name="XuMingle" userId="6accb246-f179-42e5-8cc4-2c1a8de5b234" providerId="ADAL" clId="{084E816E-1F9E-44E7-A5C2-04A05951D48A}" dt="2023-06-12T01:15:05.390" v="0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84E816E-1F9E-44E7-A5C2-04A05951D48A}" dt="2023-06-12T01:15:30.352" v="36" actId="20577"/>
          <ac:spMkLst>
            <pc:docMk/>
            <pc:sldMk cId="2558930132" sldId="256"/>
            <ac:spMk id="3" creationId="{8C977B0B-78A5-9FBE-03C9-C6E3918D24B7}"/>
          </ac:spMkLst>
        </pc:spChg>
      </pc:sldChg>
      <pc:sldChg chg="del">
        <pc:chgData name="XuMingle" userId="6accb246-f179-42e5-8cc4-2c1a8de5b234" providerId="ADAL" clId="{084E816E-1F9E-44E7-A5C2-04A05951D48A}" dt="2023-06-12T01:25:18.883" v="83" actId="47"/>
        <pc:sldMkLst>
          <pc:docMk/>
          <pc:sldMk cId="800640441" sldId="257"/>
        </pc:sldMkLst>
      </pc:sldChg>
      <pc:sldChg chg="new">
        <pc:chgData name="XuMingle" userId="6accb246-f179-42e5-8cc4-2c1a8de5b234" providerId="ADAL" clId="{084E816E-1F9E-44E7-A5C2-04A05951D48A}" dt="2023-06-12T01:25:17.082" v="82" actId="680"/>
        <pc:sldMkLst>
          <pc:docMk/>
          <pc:sldMk cId="2488242530" sldId="258"/>
        </pc:sldMkLst>
      </pc:sldChg>
      <pc:sldMasterChg chg="modSldLayout">
        <pc:chgData name="XuMingle" userId="6accb246-f179-42e5-8cc4-2c1a8de5b234" providerId="ADAL" clId="{084E816E-1F9E-44E7-A5C2-04A05951D48A}" dt="2023-06-12T01:24:03.771" v="81" actId="478"/>
        <pc:sldMasterMkLst>
          <pc:docMk/>
          <pc:sldMasterMk cId="1933725067" sldId="2147483648"/>
        </pc:sldMasterMkLst>
        <pc:sldLayoutChg chg="addSp delSp modSp mod">
          <pc:chgData name="XuMingle" userId="6accb246-f179-42e5-8cc4-2c1a8de5b234" providerId="ADAL" clId="{084E816E-1F9E-44E7-A5C2-04A05951D48A}" dt="2023-06-12T01:24:00.610" v="80" actId="21"/>
          <pc:sldLayoutMkLst>
            <pc:docMk/>
            <pc:sldMasterMk cId="1933725067" sldId="2147483648"/>
            <pc:sldLayoutMk cId="2058750198" sldId="2147483650"/>
          </pc:sldLayoutMkLst>
          <pc:spChg chg="add del mod">
            <ac:chgData name="XuMingle" userId="6accb246-f179-42e5-8cc4-2c1a8de5b234" providerId="ADAL" clId="{084E816E-1F9E-44E7-A5C2-04A05951D48A}" dt="2023-06-12T01:21:08.488" v="41"/>
            <ac:spMkLst>
              <pc:docMk/>
              <pc:sldMasterMk cId="1933725067" sldId="2147483648"/>
              <pc:sldLayoutMk cId="2058750198" sldId="2147483650"/>
              <ac:spMk id="2" creationId="{A328F133-7509-D1F5-F522-ED0A5D94232E}"/>
            </ac:spMkLst>
          </pc:spChg>
          <pc:spChg chg="add del">
            <ac:chgData name="XuMingle" userId="6accb246-f179-42e5-8cc4-2c1a8de5b234" providerId="ADAL" clId="{084E816E-1F9E-44E7-A5C2-04A05951D48A}" dt="2023-06-12T01:21:35.287" v="42" actId="11529"/>
            <ac:spMkLst>
              <pc:docMk/>
              <pc:sldMasterMk cId="1933725067" sldId="2147483648"/>
              <pc:sldLayoutMk cId="2058750198" sldId="2147483650"/>
              <ac:spMk id="5" creationId="{ECE55B54-380E-3F5D-B30A-50F17429D697}"/>
            </ac:spMkLst>
          </pc:spChg>
          <pc:spChg chg="mod">
            <ac:chgData name="XuMingle" userId="6accb246-f179-42e5-8cc4-2c1a8de5b234" providerId="ADAL" clId="{084E816E-1F9E-44E7-A5C2-04A05951D48A}" dt="2023-06-12T01:23:19.654" v="72" actId="2711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  <pc:spChg chg="add del mod">
            <ac:chgData name="XuMingle" userId="6accb246-f179-42e5-8cc4-2c1a8de5b234" providerId="ADAL" clId="{084E816E-1F9E-44E7-A5C2-04A05951D48A}" dt="2023-06-12T01:21:54.998" v="47" actId="478"/>
            <ac:spMkLst>
              <pc:docMk/>
              <pc:sldMasterMk cId="1933725067" sldId="2147483648"/>
              <pc:sldLayoutMk cId="2058750198" sldId="2147483650"/>
              <ac:spMk id="7" creationId="{6491AD51-48A0-DDAA-E155-37CE59647296}"/>
            </ac:spMkLst>
          </pc:spChg>
          <pc:spChg chg="add del">
            <ac:chgData name="XuMingle" userId="6accb246-f179-42e5-8cc4-2c1a8de5b234" providerId="ADAL" clId="{084E816E-1F9E-44E7-A5C2-04A05951D48A}" dt="2023-06-12T01:22:03.678" v="48" actId="11529"/>
            <ac:spMkLst>
              <pc:docMk/>
              <pc:sldMasterMk cId="1933725067" sldId="2147483648"/>
              <pc:sldLayoutMk cId="2058750198" sldId="2147483650"/>
              <ac:spMk id="8" creationId="{A7E5D88A-B7A1-4C86-C791-36DFB74D170E}"/>
            </ac:spMkLst>
          </pc:spChg>
          <pc:spChg chg="add del mod">
            <ac:chgData name="XuMingle" userId="6accb246-f179-42e5-8cc4-2c1a8de5b234" providerId="ADAL" clId="{084E816E-1F9E-44E7-A5C2-04A05951D48A}" dt="2023-06-12T01:24:00.610" v="80" actId="21"/>
            <ac:spMkLst>
              <pc:docMk/>
              <pc:sldMasterMk cId="1933725067" sldId="2147483648"/>
              <pc:sldLayoutMk cId="2058750198" sldId="2147483650"/>
              <ac:spMk id="9" creationId="{343A6146-0356-1FAA-AF47-650B1D1B1816}"/>
            </ac:spMkLst>
          </pc:spChg>
        </pc:sldLayoutChg>
        <pc:sldLayoutChg chg="addSp delSp modSp mod">
          <pc:chgData name="XuMingle" userId="6accb246-f179-42e5-8cc4-2c1a8de5b234" providerId="ADAL" clId="{084E816E-1F9E-44E7-A5C2-04A05951D48A}" dt="2023-06-12T01:24:03.771" v="81" actId="478"/>
          <pc:sldLayoutMkLst>
            <pc:docMk/>
            <pc:sldMasterMk cId="1933725067" sldId="2147483648"/>
            <pc:sldLayoutMk cId="50876081" sldId="2147483654"/>
          </pc:sldLayoutMkLst>
          <pc:spChg chg="add del mod">
            <ac:chgData name="XuMingle" userId="6accb246-f179-42e5-8cc4-2c1a8de5b234" providerId="ADAL" clId="{084E816E-1F9E-44E7-A5C2-04A05951D48A}" dt="2023-06-12T01:24:03.771" v="81" actId="478"/>
            <ac:spMkLst>
              <pc:docMk/>
              <pc:sldMasterMk cId="1933725067" sldId="2147483648"/>
              <pc:sldLayoutMk cId="50876081" sldId="2147483654"/>
              <ac:spMk id="3" creationId="{97A617AE-76D4-B898-55B5-A637A81CEFFB}"/>
            </ac:spMkLst>
          </pc:spChg>
        </pc:sldLayoutChg>
      </pc:sldMasterChg>
    </pc:docChg>
  </pc:docChgLst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17T05:27:23.540" v="6864" actId="478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modSp mod modNotesTx">
        <pc:chgData name="XuMingle" userId="6accb246-f179-42e5-8cc4-2c1a8de5b234" providerId="ADAL" clId="{7239A95B-E01F-4757-A496-F19E536A99E0}" dt="2022-11-17T05:00:24.569" v="4367" actId="403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  <pc:docChgLst>
    <pc:chgData name="XuMingle" userId="6accb246-f179-42e5-8cc4-2c1a8de5b234" providerId="ADAL" clId="{CCDA9FFB-413A-41CC-9328-459EF398274B}"/>
    <pc:docChg chg="addSld delSld">
      <pc:chgData name="XuMingle" userId="6accb246-f179-42e5-8cc4-2c1a8de5b234" providerId="ADAL" clId="{CCDA9FFB-413A-41CC-9328-459EF398274B}" dt="2023-06-07T04:30:48.303" v="2" actId="47"/>
      <pc:docMkLst>
        <pc:docMk/>
      </pc:docMkLst>
      <pc:sldChg chg="new">
        <pc:chgData name="XuMingle" userId="6accb246-f179-42e5-8cc4-2c1a8de5b234" providerId="ADAL" clId="{CCDA9FFB-413A-41CC-9328-459EF398274B}" dt="2023-06-07T04:30:39.332" v="0" actId="680"/>
        <pc:sldMkLst>
          <pc:docMk/>
          <pc:sldMk cId="800640441" sldId="257"/>
        </pc:sldMkLst>
      </pc:sldChg>
      <pc:sldChg chg="new del">
        <pc:chgData name="XuMingle" userId="6accb246-f179-42e5-8cc4-2c1a8de5b234" providerId="ADAL" clId="{CCDA9FFB-413A-41CC-9328-459EF398274B}" dt="2023-06-07T04:30:48.303" v="2" actId="47"/>
        <pc:sldMkLst>
          <pc:docMk/>
          <pc:sldMk cId="3257037143" sldId="258"/>
        </pc:sldMkLst>
      </pc:sldChg>
    </pc:docChg>
  </pc:docChgLst>
  <pc:docChgLst>
    <pc:chgData name="XuMingle" userId="6accb246-f179-42e5-8cc4-2c1a8de5b234" providerId="ADAL" clId="{B147D822-8E5D-4AA0-A299-7F3E7C0C1A34}"/>
    <pc:docChg chg="undo custSel addSld delSld modSld modMainMaster">
      <pc:chgData name="XuMingle" userId="6accb246-f179-42e5-8cc4-2c1a8de5b234" providerId="ADAL" clId="{B147D822-8E5D-4AA0-A299-7F3E7C0C1A34}" dt="2023-05-16T08:13:50.604" v="2038" actId="20577"/>
      <pc:docMkLst>
        <pc:docMk/>
      </pc:docMkLst>
      <pc:sldChg chg="addSp modSp mod">
        <pc:chgData name="XuMingle" userId="6accb246-f179-42e5-8cc4-2c1a8de5b234" providerId="ADAL" clId="{B147D822-8E5D-4AA0-A299-7F3E7C0C1A34}" dt="2023-05-16T05:54:29.928" v="10" actId="1076"/>
        <pc:sldMkLst>
          <pc:docMk/>
          <pc:sldMk cId="2558930132" sldId="256"/>
        </pc:sldMkLst>
        <pc:spChg chg="mod">
          <ac:chgData name="XuMingle" userId="6accb246-f179-42e5-8cc4-2c1a8de5b234" providerId="ADAL" clId="{B147D822-8E5D-4AA0-A299-7F3E7C0C1A34}" dt="2023-05-16T05:54:17.504" v="7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B147D822-8E5D-4AA0-A299-7F3E7C0C1A34}" dt="2023-05-16T05:54:29.928" v="10" actId="1076"/>
          <ac:picMkLst>
            <pc:docMk/>
            <pc:sldMk cId="2558930132" sldId="256"/>
            <ac:picMk id="5" creationId="{8B84D2FB-6312-B860-1395-7A56B92FBCF8}"/>
          </ac:picMkLst>
        </pc:picChg>
      </pc:sldChg>
      <pc:sldChg chg="addSp delSp modSp mod">
        <pc:chgData name="XuMingle" userId="6accb246-f179-42e5-8cc4-2c1a8de5b234" providerId="ADAL" clId="{B147D822-8E5D-4AA0-A299-7F3E7C0C1A34}" dt="2023-05-16T08:13:50.604" v="2038" actId="20577"/>
        <pc:sldMkLst>
          <pc:docMk/>
          <pc:sldMk cId="488461894" sldId="257"/>
        </pc:sldMkLst>
        <pc:spChg chg="del">
          <ac:chgData name="XuMingle" userId="6accb246-f179-42e5-8cc4-2c1a8de5b234" providerId="ADAL" clId="{B147D822-8E5D-4AA0-A299-7F3E7C0C1A34}" dt="2023-05-16T05:56:59.244" v="11" actId="478"/>
          <ac:spMkLst>
            <pc:docMk/>
            <pc:sldMk cId="488461894" sldId="257"/>
            <ac:spMk id="2" creationId="{6524A1D1-8242-77E3-EAC5-3DBF8A3F14E2}"/>
          </ac:spMkLst>
        </pc:spChg>
        <pc:spChg chg="mod">
          <ac:chgData name="XuMingle" userId="6accb246-f179-42e5-8cc4-2c1a8de5b234" providerId="ADAL" clId="{B147D822-8E5D-4AA0-A299-7F3E7C0C1A34}" dt="2023-05-16T07:38:29.944" v="1963" actId="20577"/>
          <ac:spMkLst>
            <pc:docMk/>
            <pc:sldMk cId="488461894" sldId="257"/>
            <ac:spMk id="4" creationId="{109A1052-6B74-6EC9-6EEE-E4E95EF6FC33}"/>
          </ac:spMkLst>
        </pc:spChg>
        <pc:spChg chg="add mod">
          <ac:chgData name="XuMingle" userId="6accb246-f179-42e5-8cc4-2c1a8de5b234" providerId="ADAL" clId="{B147D822-8E5D-4AA0-A299-7F3E7C0C1A34}" dt="2023-05-16T06:38:31.799" v="996" actId="404"/>
          <ac:spMkLst>
            <pc:docMk/>
            <pc:sldMk cId="488461894" sldId="257"/>
            <ac:spMk id="6" creationId="{DC61DD26-00AA-12B8-1026-FDE48BE74501}"/>
          </ac:spMkLst>
        </pc:spChg>
        <pc:spChg chg="add mod">
          <ac:chgData name="XuMingle" userId="6accb246-f179-42e5-8cc4-2c1a8de5b234" providerId="ADAL" clId="{B147D822-8E5D-4AA0-A299-7F3E7C0C1A34}" dt="2023-05-16T07:39:43.679" v="1973" actId="20577"/>
          <ac:spMkLst>
            <pc:docMk/>
            <pc:sldMk cId="488461894" sldId="257"/>
            <ac:spMk id="7" creationId="{233CFBE2-EFFD-795C-4174-495C3B360A00}"/>
          </ac:spMkLst>
        </pc:spChg>
        <pc:spChg chg="add mod">
          <ac:chgData name="XuMingle" userId="6accb246-f179-42e5-8cc4-2c1a8de5b234" providerId="ADAL" clId="{B147D822-8E5D-4AA0-A299-7F3E7C0C1A34}" dt="2023-05-16T08:13:50.604" v="2038" actId="20577"/>
          <ac:spMkLst>
            <pc:docMk/>
            <pc:sldMk cId="488461894" sldId="257"/>
            <ac:spMk id="8" creationId="{61E55714-C93B-F1C0-D45D-B555960D8F4D}"/>
          </ac:spMkLst>
        </pc:spChg>
        <pc:spChg chg="add mod">
          <ac:chgData name="XuMingle" userId="6accb246-f179-42e5-8cc4-2c1a8de5b234" providerId="ADAL" clId="{B147D822-8E5D-4AA0-A299-7F3E7C0C1A34}" dt="2023-05-16T07:38:01.143" v="1955" actId="164"/>
          <ac:spMkLst>
            <pc:docMk/>
            <pc:sldMk cId="488461894" sldId="257"/>
            <ac:spMk id="9" creationId="{646D5D4B-4B4B-9521-9B23-1F21F842A9CE}"/>
          </ac:spMkLst>
        </pc:spChg>
        <pc:spChg chg="add mod">
          <ac:chgData name="XuMingle" userId="6accb246-f179-42e5-8cc4-2c1a8de5b234" providerId="ADAL" clId="{B147D822-8E5D-4AA0-A299-7F3E7C0C1A34}" dt="2023-05-16T07:39:54.460" v="1979" actId="20577"/>
          <ac:spMkLst>
            <pc:docMk/>
            <pc:sldMk cId="488461894" sldId="257"/>
            <ac:spMk id="10" creationId="{B593525C-47B7-E32A-E0EF-D060F455FD9F}"/>
          </ac:spMkLst>
        </pc:spChg>
        <pc:spChg chg="add mod">
          <ac:chgData name="XuMingle" userId="6accb246-f179-42e5-8cc4-2c1a8de5b234" providerId="ADAL" clId="{B147D822-8E5D-4AA0-A299-7F3E7C0C1A34}" dt="2023-05-16T07:37:54.833" v="1953" actId="164"/>
          <ac:spMkLst>
            <pc:docMk/>
            <pc:sldMk cId="488461894" sldId="257"/>
            <ac:spMk id="11" creationId="{2C0870B9-C428-E77D-6C71-BFA5D6CE1DBE}"/>
          </ac:spMkLst>
        </pc:spChg>
        <pc:grpChg chg="add mod">
          <ac:chgData name="XuMingle" userId="6accb246-f179-42e5-8cc4-2c1a8de5b234" providerId="ADAL" clId="{B147D822-8E5D-4AA0-A299-7F3E7C0C1A34}" dt="2023-05-16T07:38:23.286" v="1962" actId="1076"/>
          <ac:grpSpMkLst>
            <pc:docMk/>
            <pc:sldMk cId="488461894" sldId="257"/>
            <ac:grpSpMk id="12" creationId="{C9D4B67D-8FFA-23D6-1689-88C8C6DEDEF6}"/>
          </ac:grpSpMkLst>
        </pc:grpChg>
        <pc:grpChg chg="add mod">
          <ac:chgData name="XuMingle" userId="6accb246-f179-42e5-8cc4-2c1a8de5b234" providerId="ADAL" clId="{B147D822-8E5D-4AA0-A299-7F3E7C0C1A34}" dt="2023-05-16T07:38:19.470" v="1961" actId="1076"/>
          <ac:grpSpMkLst>
            <pc:docMk/>
            <pc:sldMk cId="488461894" sldId="257"/>
            <ac:grpSpMk id="13" creationId="{EC48A82B-BAA9-3DE7-8761-4DB8F28981FC}"/>
          </ac:grpSpMkLst>
        </pc:grpChg>
      </pc:sldChg>
      <pc:sldChg chg="add">
        <pc:chgData name="XuMingle" userId="6accb246-f179-42e5-8cc4-2c1a8de5b234" providerId="ADAL" clId="{B147D822-8E5D-4AA0-A299-7F3E7C0C1A34}" dt="2023-05-16T06:04:03.819" v="56"/>
        <pc:sldMkLst>
          <pc:docMk/>
          <pc:sldMk cId="232330824" sldId="300"/>
        </pc:sldMkLst>
      </pc:sldChg>
      <pc:sldChg chg="add del">
        <pc:chgData name="XuMingle" userId="6accb246-f179-42e5-8cc4-2c1a8de5b234" providerId="ADAL" clId="{B147D822-8E5D-4AA0-A299-7F3E7C0C1A34}" dt="2023-05-16T06:36:31.151" v="984" actId="47"/>
        <pc:sldMkLst>
          <pc:docMk/>
          <pc:sldMk cId="3401358615" sldId="301"/>
        </pc:sldMkLst>
      </pc:sldChg>
      <pc:sldChg chg="modSp add del mod">
        <pc:chgData name="XuMingle" userId="6accb246-f179-42e5-8cc4-2c1a8de5b234" providerId="ADAL" clId="{B147D822-8E5D-4AA0-A299-7F3E7C0C1A34}" dt="2023-05-16T07:00:35.488" v="1340" actId="47"/>
        <pc:sldMkLst>
          <pc:docMk/>
          <pc:sldMk cId="3809404253" sldId="307"/>
        </pc:sldMkLst>
        <pc:spChg chg="mod">
          <ac:chgData name="XuMingle" userId="6accb246-f179-42e5-8cc4-2c1a8de5b234" providerId="ADAL" clId="{B147D822-8E5D-4AA0-A299-7F3E7C0C1A34}" dt="2023-05-16T06:59:59.247" v="1333" actId="20577"/>
          <ac:spMkLst>
            <pc:docMk/>
            <pc:sldMk cId="3809404253" sldId="307"/>
            <ac:spMk id="2" creationId="{49C27876-3391-60DB-DD05-DC08196C329E}"/>
          </ac:spMkLst>
        </pc:spChg>
      </pc:sldChg>
      <pc:sldChg chg="delSp modSp add del mod">
        <pc:chgData name="XuMingle" userId="6accb246-f179-42e5-8cc4-2c1a8de5b234" providerId="ADAL" clId="{B147D822-8E5D-4AA0-A299-7F3E7C0C1A34}" dt="2023-05-16T06:58:20.115" v="1282" actId="47"/>
        <pc:sldMkLst>
          <pc:docMk/>
          <pc:sldMk cId="3586953680" sldId="308"/>
        </pc:sldMkLst>
        <pc:spChg chg="mod">
          <ac:chgData name="XuMingle" userId="6accb246-f179-42e5-8cc4-2c1a8de5b234" providerId="ADAL" clId="{B147D822-8E5D-4AA0-A299-7F3E7C0C1A34}" dt="2023-05-16T06:42:02.437" v="1053" actId="20577"/>
          <ac:spMkLst>
            <pc:docMk/>
            <pc:sldMk cId="3586953680" sldId="308"/>
            <ac:spMk id="2" creationId="{CE0706A9-2136-5658-8589-6C6005D6F333}"/>
          </ac:spMkLst>
        </pc:spChg>
        <pc:picChg chg="del mod">
          <ac:chgData name="XuMingle" userId="6accb246-f179-42e5-8cc4-2c1a8de5b234" providerId="ADAL" clId="{B147D822-8E5D-4AA0-A299-7F3E7C0C1A34}" dt="2023-05-16T06:41:48.050" v="1035" actId="478"/>
          <ac:picMkLst>
            <pc:docMk/>
            <pc:sldMk cId="3586953680" sldId="308"/>
            <ac:picMk id="6" creationId="{7992BBBF-0D28-9C87-992A-4234A1DADEAD}"/>
          </ac:picMkLst>
        </pc:picChg>
      </pc:sldChg>
      <pc:sldChg chg="add">
        <pc:chgData name="XuMingle" userId="6accb246-f179-42e5-8cc4-2c1a8de5b234" providerId="ADAL" clId="{B147D822-8E5D-4AA0-A299-7F3E7C0C1A34}" dt="2023-05-16T06:04:03.819" v="56"/>
        <pc:sldMkLst>
          <pc:docMk/>
          <pc:sldMk cId="3911907668" sldId="309"/>
        </pc:sldMkLst>
      </pc:sldChg>
      <pc:sldChg chg="addSp delSp modSp new mod">
        <pc:chgData name="XuMingle" userId="6accb246-f179-42e5-8cc4-2c1a8de5b234" providerId="ADAL" clId="{B147D822-8E5D-4AA0-A299-7F3E7C0C1A34}" dt="2023-05-16T07:41:15.489" v="2002" actId="20577"/>
        <pc:sldMkLst>
          <pc:docMk/>
          <pc:sldMk cId="2661001524" sldId="310"/>
        </pc:sldMkLst>
        <pc:spChg chg="mod">
          <ac:chgData name="XuMingle" userId="6accb246-f179-42e5-8cc4-2c1a8de5b234" providerId="ADAL" clId="{B147D822-8E5D-4AA0-A299-7F3E7C0C1A34}" dt="2023-05-16T06:39:24.087" v="1025" actId="115"/>
          <ac:spMkLst>
            <pc:docMk/>
            <pc:sldMk cId="2661001524" sldId="310"/>
            <ac:spMk id="2" creationId="{D95B3288-23AF-8E35-FBA5-6FAC38E996A1}"/>
          </ac:spMkLst>
        </pc:spChg>
        <pc:spChg chg="mod">
          <ac:chgData name="XuMingle" userId="6accb246-f179-42e5-8cc4-2c1a8de5b234" providerId="ADAL" clId="{B147D822-8E5D-4AA0-A299-7F3E7C0C1A34}" dt="2023-05-16T07:41:15.489" v="2002" actId="20577"/>
          <ac:spMkLst>
            <pc:docMk/>
            <pc:sldMk cId="2661001524" sldId="310"/>
            <ac:spMk id="4" creationId="{C74D15AA-9AA1-0B26-CD57-10A83CE89740}"/>
          </ac:spMkLst>
        </pc:spChg>
        <pc:spChg chg="add mod">
          <ac:chgData name="XuMingle" userId="6accb246-f179-42e5-8cc4-2c1a8de5b234" providerId="ADAL" clId="{B147D822-8E5D-4AA0-A299-7F3E7C0C1A34}" dt="2023-05-16T06:36:04.304" v="983"/>
          <ac:spMkLst>
            <pc:docMk/>
            <pc:sldMk cId="2661001524" sldId="310"/>
            <ac:spMk id="9" creationId="{9A8B1149-B3A7-6F3E-660E-0E1441EDA00F}"/>
          </ac:spMkLst>
        </pc:spChg>
        <pc:picChg chg="add mod">
          <ac:chgData name="XuMingle" userId="6accb246-f179-42e5-8cc4-2c1a8de5b234" providerId="ADAL" clId="{B147D822-8E5D-4AA0-A299-7F3E7C0C1A34}" dt="2023-05-16T06:35:39.123" v="979" actId="1076"/>
          <ac:picMkLst>
            <pc:docMk/>
            <pc:sldMk cId="2661001524" sldId="310"/>
            <ac:picMk id="6" creationId="{599244FB-F582-47D0-273F-8B78C597C8D5}"/>
          </ac:picMkLst>
        </pc:picChg>
        <pc:picChg chg="add mod">
          <ac:chgData name="XuMingle" userId="6accb246-f179-42e5-8cc4-2c1a8de5b234" providerId="ADAL" clId="{B147D822-8E5D-4AA0-A299-7F3E7C0C1A34}" dt="2023-05-16T06:35:41.697" v="980" actId="1076"/>
          <ac:picMkLst>
            <pc:docMk/>
            <pc:sldMk cId="2661001524" sldId="310"/>
            <ac:picMk id="8" creationId="{88491E14-5A33-F86D-07E4-4FCAC3C7630D}"/>
          </ac:picMkLst>
        </pc:picChg>
        <pc:picChg chg="add del mod">
          <ac:chgData name="XuMingle" userId="6accb246-f179-42e5-8cc4-2c1a8de5b234" providerId="ADAL" clId="{B147D822-8E5D-4AA0-A299-7F3E7C0C1A34}" dt="2023-05-16T06:47:54.575" v="1239" actId="478"/>
          <ac:picMkLst>
            <pc:docMk/>
            <pc:sldMk cId="2661001524" sldId="310"/>
            <ac:picMk id="1026" creationId="{B2CE83D6-8DB9-90DC-D2A5-D120BBB46B48}"/>
          </ac:picMkLst>
        </pc:picChg>
        <pc:picChg chg="add del mod">
          <ac:chgData name="XuMingle" userId="6accb246-f179-42e5-8cc4-2c1a8de5b234" providerId="ADAL" clId="{B147D822-8E5D-4AA0-A299-7F3E7C0C1A34}" dt="2023-05-16T06:40:30.241" v="1026" actId="478"/>
          <ac:picMkLst>
            <pc:docMk/>
            <pc:sldMk cId="2661001524" sldId="310"/>
            <ac:picMk id="1028" creationId="{4955A673-F9AE-4F3D-0CD8-C0D49D2218C1}"/>
          </ac:picMkLst>
        </pc:picChg>
        <pc:picChg chg="add mod">
          <ac:chgData name="XuMingle" userId="6accb246-f179-42e5-8cc4-2c1a8de5b234" providerId="ADAL" clId="{B147D822-8E5D-4AA0-A299-7F3E7C0C1A34}" dt="2023-05-16T06:40:58.554" v="1033" actId="1076"/>
          <ac:picMkLst>
            <pc:docMk/>
            <pc:sldMk cId="2661001524" sldId="310"/>
            <ac:picMk id="1030" creationId="{6ED99111-F009-BC73-E861-64BD4916590B}"/>
          </ac:picMkLst>
        </pc:picChg>
        <pc:picChg chg="add del mod">
          <ac:chgData name="XuMingle" userId="6accb246-f179-42e5-8cc4-2c1a8de5b234" providerId="ADAL" clId="{B147D822-8E5D-4AA0-A299-7F3E7C0C1A34}" dt="2023-05-16T06:47:57.371" v="1242" actId="478"/>
          <ac:picMkLst>
            <pc:docMk/>
            <pc:sldMk cId="2661001524" sldId="310"/>
            <ac:picMk id="1032" creationId="{7C600956-3B1C-A475-BC62-A35633290C41}"/>
          </ac:picMkLst>
        </pc:picChg>
        <pc:picChg chg="add mod">
          <ac:chgData name="XuMingle" userId="6accb246-f179-42e5-8cc4-2c1a8de5b234" providerId="ADAL" clId="{B147D822-8E5D-4AA0-A299-7F3E7C0C1A34}" dt="2023-05-16T06:48:48.154" v="1247" actId="1076"/>
          <ac:picMkLst>
            <pc:docMk/>
            <pc:sldMk cId="2661001524" sldId="310"/>
            <ac:picMk id="1034" creationId="{4A50D279-998C-BAD9-AAE0-98E6926E0F38}"/>
          </ac:picMkLst>
        </pc:picChg>
      </pc:sldChg>
      <pc:sldChg chg="addSp delSp modSp new mod">
        <pc:chgData name="XuMingle" userId="6accb246-f179-42e5-8cc4-2c1a8de5b234" providerId="ADAL" clId="{B147D822-8E5D-4AA0-A299-7F3E7C0C1A34}" dt="2023-05-16T07:53:09.118" v="2033" actId="27636"/>
        <pc:sldMkLst>
          <pc:docMk/>
          <pc:sldMk cId="761974553" sldId="311"/>
        </pc:sldMkLst>
        <pc:spChg chg="mod">
          <ac:chgData name="XuMingle" userId="6accb246-f179-42e5-8cc4-2c1a8de5b234" providerId="ADAL" clId="{B147D822-8E5D-4AA0-A299-7F3E7C0C1A34}" dt="2023-05-16T06:58:14.724" v="1281" actId="14100"/>
          <ac:spMkLst>
            <pc:docMk/>
            <pc:sldMk cId="761974553" sldId="311"/>
            <ac:spMk id="2" creationId="{54B39C67-CE58-ADD2-FC06-5054DB09FB39}"/>
          </ac:spMkLst>
        </pc:spChg>
        <pc:spChg chg="mod">
          <ac:chgData name="XuMingle" userId="6accb246-f179-42e5-8cc4-2c1a8de5b234" providerId="ADAL" clId="{B147D822-8E5D-4AA0-A299-7F3E7C0C1A34}" dt="2023-05-16T07:53:09.118" v="2033" actId="27636"/>
          <ac:spMkLst>
            <pc:docMk/>
            <pc:sldMk cId="761974553" sldId="311"/>
            <ac:spMk id="4" creationId="{711F4060-C360-B759-527B-91D516D1DA60}"/>
          </ac:spMkLst>
        </pc:spChg>
        <pc:spChg chg="add mod">
          <ac:chgData name="XuMingle" userId="6accb246-f179-42e5-8cc4-2c1a8de5b234" providerId="ADAL" clId="{B147D822-8E5D-4AA0-A299-7F3E7C0C1A34}" dt="2023-05-16T06:56:39.229" v="1258" actId="1076"/>
          <ac:spMkLst>
            <pc:docMk/>
            <pc:sldMk cId="761974553" sldId="311"/>
            <ac:spMk id="7" creationId="{0B286A1F-DF42-9C3E-170B-9195E7F5EC01}"/>
          </ac:spMkLst>
        </pc:spChg>
        <pc:spChg chg="add mod">
          <ac:chgData name="XuMingle" userId="6accb246-f179-42e5-8cc4-2c1a8de5b234" providerId="ADAL" clId="{B147D822-8E5D-4AA0-A299-7F3E7C0C1A34}" dt="2023-05-16T06:56:42.139" v="1259" actId="1076"/>
          <ac:spMkLst>
            <pc:docMk/>
            <pc:sldMk cId="761974553" sldId="311"/>
            <ac:spMk id="8" creationId="{906714A0-14AD-4335-396B-EF27F27ADFCD}"/>
          </ac:spMkLst>
        </pc:spChg>
        <pc:spChg chg="add del">
          <ac:chgData name="XuMingle" userId="6accb246-f179-42e5-8cc4-2c1a8de5b234" providerId="ADAL" clId="{B147D822-8E5D-4AA0-A299-7F3E7C0C1A34}" dt="2023-05-16T06:56:25.587" v="1254" actId="478"/>
          <ac:spMkLst>
            <pc:docMk/>
            <pc:sldMk cId="761974553" sldId="311"/>
            <ac:spMk id="9" creationId="{80C5FBE6-4E89-219B-CC69-2E9809BFAD1C}"/>
          </ac:spMkLst>
        </pc:spChg>
        <pc:spChg chg="add del mod">
          <ac:chgData name="XuMingle" userId="6accb246-f179-42e5-8cc4-2c1a8de5b234" providerId="ADAL" clId="{B147D822-8E5D-4AA0-A299-7F3E7C0C1A34}" dt="2023-05-16T06:56:26.132" v="1255" actId="478"/>
          <ac:spMkLst>
            <pc:docMk/>
            <pc:sldMk cId="761974553" sldId="311"/>
            <ac:spMk id="10" creationId="{9FD5A43E-4EA7-7DF6-68D0-818315C2DAF7}"/>
          </ac:spMkLst>
        </pc:spChg>
        <pc:picChg chg="add mod">
          <ac:chgData name="XuMingle" userId="6accb246-f179-42e5-8cc4-2c1a8de5b234" providerId="ADAL" clId="{B147D822-8E5D-4AA0-A299-7F3E7C0C1A34}" dt="2023-05-16T06:44:00.034" v="1119" actId="1076"/>
          <ac:picMkLst>
            <pc:docMk/>
            <pc:sldMk cId="761974553" sldId="311"/>
            <ac:picMk id="5" creationId="{D3185E75-DF87-1964-C466-FCA7E94DA6DD}"/>
          </ac:picMkLst>
        </pc:picChg>
      </pc:sldChg>
      <pc:sldChg chg="addSp delSp modSp new mod">
        <pc:chgData name="XuMingle" userId="6accb246-f179-42e5-8cc4-2c1a8de5b234" providerId="ADAL" clId="{B147D822-8E5D-4AA0-A299-7F3E7C0C1A34}" dt="2023-05-16T07:02:45.816" v="1351" actId="207"/>
        <pc:sldMkLst>
          <pc:docMk/>
          <pc:sldMk cId="2223808273" sldId="312"/>
        </pc:sldMkLst>
        <pc:spChg chg="del">
          <ac:chgData name="XuMingle" userId="6accb246-f179-42e5-8cc4-2c1a8de5b234" providerId="ADAL" clId="{B147D822-8E5D-4AA0-A299-7F3E7C0C1A34}" dt="2023-05-16T07:00:20.307" v="1337" actId="478"/>
          <ac:spMkLst>
            <pc:docMk/>
            <pc:sldMk cId="2223808273" sldId="312"/>
            <ac:spMk id="2" creationId="{3186C489-D157-3E95-A516-43A2688BB6CA}"/>
          </ac:spMkLst>
        </pc:spChg>
        <pc:spChg chg="mod">
          <ac:chgData name="XuMingle" userId="6accb246-f179-42e5-8cc4-2c1a8de5b234" providerId="ADAL" clId="{B147D822-8E5D-4AA0-A299-7F3E7C0C1A34}" dt="2023-05-16T07:00:27.524" v="1339"/>
          <ac:spMkLst>
            <pc:docMk/>
            <pc:sldMk cId="2223808273" sldId="312"/>
            <ac:spMk id="4" creationId="{1ECFF164-E5FB-1D78-11D0-8E036DF0D4EE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5" creationId="{AE7E7019-9E5F-C819-1D1A-1DFB0C513615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6" creationId="{DDCC4E50-C928-AB56-41A5-5F900AD69FE8}"/>
          </ac:spMkLst>
        </pc:spChg>
        <pc:spChg chg="add mod">
          <ac:chgData name="XuMingle" userId="6accb246-f179-42e5-8cc4-2c1a8de5b234" providerId="ADAL" clId="{B147D822-8E5D-4AA0-A299-7F3E7C0C1A34}" dt="2023-05-16T07:02:45.816" v="1351" actId="207"/>
          <ac:spMkLst>
            <pc:docMk/>
            <pc:sldMk cId="2223808273" sldId="312"/>
            <ac:spMk id="9" creationId="{E5C80B43-635C-D145-4FF2-31EE2E755204}"/>
          </ac:spMkLst>
        </pc:spChg>
        <pc:spChg chg="add mod">
          <ac:chgData name="XuMingle" userId="6accb246-f179-42e5-8cc4-2c1a8de5b234" providerId="ADAL" clId="{B147D822-8E5D-4AA0-A299-7F3E7C0C1A34}" dt="2023-05-16T07:00:20.663" v="1338"/>
          <ac:spMkLst>
            <pc:docMk/>
            <pc:sldMk cId="2223808273" sldId="312"/>
            <ac:spMk id="10" creationId="{9F6A6BBE-DAAC-A24B-72D5-4C3B86935A08}"/>
          </ac:spMkLst>
        </pc:sp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7" creationId="{33A1E287-C229-1015-FEBF-5619FE94F818}"/>
          </ac:picMkLst>
        </pc:pic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8" creationId="{41E78107-6D67-66D6-61AF-67D463A80DC7}"/>
          </ac:picMkLst>
        </pc:picChg>
        <pc:picChg chg="add mod">
          <ac:chgData name="XuMingle" userId="6accb246-f179-42e5-8cc4-2c1a8de5b234" providerId="ADAL" clId="{B147D822-8E5D-4AA0-A299-7F3E7C0C1A34}" dt="2023-05-16T07:00:46.058" v="1344" actId="1076"/>
          <ac:picMkLst>
            <pc:docMk/>
            <pc:sldMk cId="2223808273" sldId="312"/>
            <ac:picMk id="11" creationId="{CE0315F3-E45C-6073-0AE6-E424A4EF6C4A}"/>
          </ac:picMkLst>
        </pc:picChg>
        <pc:picChg chg="add mod">
          <ac:chgData name="XuMingle" userId="6accb246-f179-42e5-8cc4-2c1a8de5b234" providerId="ADAL" clId="{B147D822-8E5D-4AA0-A299-7F3E7C0C1A34}" dt="2023-05-16T07:01:05.628" v="1347" actId="1076"/>
          <ac:picMkLst>
            <pc:docMk/>
            <pc:sldMk cId="2223808273" sldId="312"/>
            <ac:picMk id="12" creationId="{A7BE7C8B-A172-F8D3-5132-C97791F9631A}"/>
          </ac:picMkLst>
        </pc:picChg>
      </pc:sldChg>
      <pc:sldChg chg="modSp new mod">
        <pc:chgData name="XuMingle" userId="6accb246-f179-42e5-8cc4-2c1a8de5b234" providerId="ADAL" clId="{B147D822-8E5D-4AA0-A299-7F3E7C0C1A34}" dt="2023-05-16T07:03:57.132" v="1436" actId="20577"/>
        <pc:sldMkLst>
          <pc:docMk/>
          <pc:sldMk cId="3148608058" sldId="313"/>
        </pc:sldMkLst>
        <pc:spChg chg="mod">
          <ac:chgData name="XuMingle" userId="6accb246-f179-42e5-8cc4-2c1a8de5b234" providerId="ADAL" clId="{B147D822-8E5D-4AA0-A299-7F3E7C0C1A34}" dt="2023-05-16T07:03:57.132" v="1436" actId="20577"/>
          <ac:spMkLst>
            <pc:docMk/>
            <pc:sldMk cId="3148608058" sldId="313"/>
            <ac:spMk id="2" creationId="{3F5C02C4-C98C-7820-3B9F-AE0B54FC8B16}"/>
          </ac:spMkLst>
        </pc:spChg>
        <pc:spChg chg="mod">
          <ac:chgData name="XuMingle" userId="6accb246-f179-42e5-8cc4-2c1a8de5b234" providerId="ADAL" clId="{B147D822-8E5D-4AA0-A299-7F3E7C0C1A34}" dt="2023-05-16T07:03:10.267" v="1362" actId="20577"/>
          <ac:spMkLst>
            <pc:docMk/>
            <pc:sldMk cId="3148608058" sldId="313"/>
            <ac:spMk id="4" creationId="{15072680-DD17-E086-6992-3BB3EE66C8DF}"/>
          </ac:spMkLst>
        </pc:spChg>
      </pc:sldChg>
      <pc:sldChg chg="addSp delSp modSp new mod">
        <pc:chgData name="XuMingle" userId="6accb246-f179-42e5-8cc4-2c1a8de5b234" providerId="ADAL" clId="{B147D822-8E5D-4AA0-A299-7F3E7C0C1A34}" dt="2023-05-16T07:40:51.934" v="1991" actId="14100"/>
        <pc:sldMkLst>
          <pc:docMk/>
          <pc:sldMk cId="762139095" sldId="314"/>
        </pc:sldMkLst>
        <pc:spChg chg="del">
          <ac:chgData name="XuMingle" userId="6accb246-f179-42e5-8cc4-2c1a8de5b234" providerId="ADAL" clId="{B147D822-8E5D-4AA0-A299-7F3E7C0C1A34}" dt="2023-05-16T07:08:06.180" v="1490" actId="478"/>
          <ac:spMkLst>
            <pc:docMk/>
            <pc:sldMk cId="762139095" sldId="314"/>
            <ac:spMk id="2" creationId="{5B386880-EAE8-474B-E493-7CE3D89F3EBA}"/>
          </ac:spMkLst>
        </pc:spChg>
        <pc:spChg chg="mod">
          <ac:chgData name="XuMingle" userId="6accb246-f179-42e5-8cc4-2c1a8de5b234" providerId="ADAL" clId="{B147D822-8E5D-4AA0-A299-7F3E7C0C1A34}" dt="2023-05-16T07:08:01.941" v="1489" actId="20577"/>
          <ac:spMkLst>
            <pc:docMk/>
            <pc:sldMk cId="762139095" sldId="314"/>
            <ac:spMk id="4" creationId="{21CD653E-8EAC-CAE2-131F-7B14EB2155C1}"/>
          </ac:spMkLst>
        </pc:spChg>
        <pc:picChg chg="add mod">
          <ac:chgData name="XuMingle" userId="6accb246-f179-42e5-8cc4-2c1a8de5b234" providerId="ADAL" clId="{B147D822-8E5D-4AA0-A299-7F3E7C0C1A34}" dt="2023-05-16T07:09:48.164" v="1497" actId="1076"/>
          <ac:picMkLst>
            <pc:docMk/>
            <pc:sldMk cId="762139095" sldId="314"/>
            <ac:picMk id="6" creationId="{6BBEB53D-E219-3B39-7E19-5BDE4F0F371A}"/>
          </ac:picMkLst>
        </pc:picChg>
        <pc:picChg chg="add mod">
          <ac:chgData name="XuMingle" userId="6accb246-f179-42e5-8cc4-2c1a8de5b234" providerId="ADAL" clId="{B147D822-8E5D-4AA0-A299-7F3E7C0C1A34}" dt="2023-05-16T07:09:53.069" v="1499" actId="12788"/>
          <ac:picMkLst>
            <pc:docMk/>
            <pc:sldMk cId="762139095" sldId="314"/>
            <ac:picMk id="8" creationId="{6F974D45-6B71-D63C-950D-E2495FD443FC}"/>
          </ac:picMkLst>
        </pc:picChg>
        <pc:cxnChg chg="add mod">
          <ac:chgData name="XuMingle" userId="6accb246-f179-42e5-8cc4-2c1a8de5b234" providerId="ADAL" clId="{B147D822-8E5D-4AA0-A299-7F3E7C0C1A34}" dt="2023-05-16T07:39:31.480" v="1966" actId="208"/>
          <ac:cxnSpMkLst>
            <pc:docMk/>
            <pc:sldMk cId="762139095" sldId="314"/>
            <ac:cxnSpMk id="10" creationId="{7D80E6C4-2082-B626-7EC1-D599DE59C1DC}"/>
          </ac:cxnSpMkLst>
        </pc:cxnChg>
        <pc:cxnChg chg="add mod">
          <ac:chgData name="XuMingle" userId="6accb246-f179-42e5-8cc4-2c1a8de5b234" providerId="ADAL" clId="{B147D822-8E5D-4AA0-A299-7F3E7C0C1A34}" dt="2023-05-16T07:40:14.174" v="1982" actId="1076"/>
          <ac:cxnSpMkLst>
            <pc:docMk/>
            <pc:sldMk cId="762139095" sldId="314"/>
            <ac:cxnSpMk id="11" creationId="{7ADB1E66-4FB3-78CA-3118-49C66A3378F7}"/>
          </ac:cxnSpMkLst>
        </pc:cxnChg>
        <pc:cxnChg chg="add mod">
          <ac:chgData name="XuMingle" userId="6accb246-f179-42e5-8cc4-2c1a8de5b234" providerId="ADAL" clId="{B147D822-8E5D-4AA0-A299-7F3E7C0C1A34}" dt="2023-05-16T07:40:23.231" v="1985" actId="14100"/>
          <ac:cxnSpMkLst>
            <pc:docMk/>
            <pc:sldMk cId="762139095" sldId="314"/>
            <ac:cxnSpMk id="12" creationId="{233ADC48-F154-5703-D4E6-8855AC455018}"/>
          </ac:cxnSpMkLst>
        </pc:cxnChg>
        <pc:cxnChg chg="add mod">
          <ac:chgData name="XuMingle" userId="6accb246-f179-42e5-8cc4-2c1a8de5b234" providerId="ADAL" clId="{B147D822-8E5D-4AA0-A299-7F3E7C0C1A34}" dt="2023-05-16T07:40:38.623" v="1988" actId="14100"/>
          <ac:cxnSpMkLst>
            <pc:docMk/>
            <pc:sldMk cId="762139095" sldId="314"/>
            <ac:cxnSpMk id="14" creationId="{DE0D2427-E9DB-C086-1806-7A3FFA7E1FD2}"/>
          </ac:cxnSpMkLst>
        </pc:cxnChg>
        <pc:cxnChg chg="add mod">
          <ac:chgData name="XuMingle" userId="6accb246-f179-42e5-8cc4-2c1a8de5b234" providerId="ADAL" clId="{B147D822-8E5D-4AA0-A299-7F3E7C0C1A34}" dt="2023-05-16T07:40:51.934" v="1991" actId="14100"/>
          <ac:cxnSpMkLst>
            <pc:docMk/>
            <pc:sldMk cId="762139095" sldId="314"/>
            <ac:cxnSpMk id="16" creationId="{8BD9EFC5-AED6-3B07-0BD3-BB52E98F9523}"/>
          </ac:cxnSpMkLst>
        </pc:cxnChg>
      </pc:sldChg>
      <pc:sldChg chg="new del">
        <pc:chgData name="XuMingle" userId="6accb246-f179-42e5-8cc4-2c1a8de5b234" providerId="ADAL" clId="{B147D822-8E5D-4AA0-A299-7F3E7C0C1A34}" dt="2023-05-16T07:00:41.058" v="1343" actId="47"/>
        <pc:sldMkLst>
          <pc:docMk/>
          <pc:sldMk cId="2698657998" sldId="314"/>
        </pc:sldMkLst>
      </pc:sldChg>
      <pc:sldChg chg="modSp new mod">
        <pc:chgData name="XuMingle" userId="6accb246-f179-42e5-8cc4-2c1a8de5b234" providerId="ADAL" clId="{B147D822-8E5D-4AA0-A299-7F3E7C0C1A34}" dt="2023-05-16T07:31:07.509" v="1827" actId="20577"/>
        <pc:sldMkLst>
          <pc:docMk/>
          <pc:sldMk cId="2959905226" sldId="315"/>
        </pc:sldMkLst>
        <pc:spChg chg="mod">
          <ac:chgData name="XuMingle" userId="6accb246-f179-42e5-8cc4-2c1a8de5b234" providerId="ADAL" clId="{B147D822-8E5D-4AA0-A299-7F3E7C0C1A34}" dt="2023-05-16T07:31:07.509" v="1827" actId="20577"/>
          <ac:spMkLst>
            <pc:docMk/>
            <pc:sldMk cId="2959905226" sldId="315"/>
            <ac:spMk id="2" creationId="{D236CFE2-A70F-5038-4AC5-0487A96BA0CC}"/>
          </ac:spMkLst>
        </pc:spChg>
        <pc:spChg chg="mod">
          <ac:chgData name="XuMingle" userId="6accb246-f179-42e5-8cc4-2c1a8de5b234" providerId="ADAL" clId="{B147D822-8E5D-4AA0-A299-7F3E7C0C1A34}" dt="2023-05-16T07:24:39.761" v="1527" actId="6549"/>
          <ac:spMkLst>
            <pc:docMk/>
            <pc:sldMk cId="2959905226" sldId="315"/>
            <ac:spMk id="4" creationId="{AA3DC1A5-ADF0-7993-F85E-7E0D890183DC}"/>
          </ac:spMkLst>
        </pc:spChg>
      </pc:sldChg>
      <pc:sldMasterChg chg="modSldLayout">
        <pc:chgData name="XuMingle" userId="6accb246-f179-42e5-8cc4-2c1a8de5b234" providerId="ADAL" clId="{B147D822-8E5D-4AA0-A299-7F3E7C0C1A34}" dt="2023-05-16T06:38:12.751" v="995" actId="404"/>
        <pc:sldMasterMkLst>
          <pc:docMk/>
          <pc:sldMasterMk cId="1933725067" sldId="2147483648"/>
        </pc:sldMasterMkLst>
        <pc:sldLayoutChg chg="modSp">
          <pc:chgData name="XuMingle" userId="6accb246-f179-42e5-8cc4-2c1a8de5b234" providerId="ADAL" clId="{B147D822-8E5D-4AA0-A299-7F3E7C0C1A34}" dt="2023-05-16T06:38:12.751" v="995" actId="404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B147D822-8E5D-4AA0-A299-7F3E7C0C1A34}" dt="2023-05-16T06:38:12.751" v="995" actId="404"/>
            <ac:spMkLst>
              <pc:docMk/>
              <pc:sldMasterMk cId="1933725067" sldId="2147483648"/>
              <pc:sldLayoutMk cId="2058750198" sldId="2147483650"/>
              <ac:spMk id="3" creationId="{F36A25F8-ED46-13CD-75F2-0E2C44496365}"/>
            </ac:spMkLst>
          </pc:spChg>
        </pc:sldLayoutChg>
      </pc:sldMasterChg>
    </pc:docChg>
  </pc:docChgLst>
  <pc:docChgLst>
    <pc:chgData name="XuMingle" userId="6accb246-f179-42e5-8cc4-2c1a8de5b234" providerId="ADAL" clId="{E3085CEE-D491-41AA-A162-5AB92335DD14}"/>
    <pc:docChg chg="modSld">
      <pc:chgData name="XuMingle" userId="6accb246-f179-42e5-8cc4-2c1a8de5b234" providerId="ADAL" clId="{E3085CEE-D491-41AA-A162-5AB92335DD14}" dt="2023-06-12T01:26:11.902" v="0" actId="6549"/>
      <pc:docMkLst>
        <pc:docMk/>
      </pc:docMkLst>
      <pc:sldChg chg="modSp mod">
        <pc:chgData name="XuMingle" userId="6accb246-f179-42e5-8cc4-2c1a8de5b234" providerId="ADAL" clId="{E3085CEE-D491-41AA-A162-5AB92335DD14}" dt="2023-06-12T01:26:11.902" v="0" actId="6549"/>
        <pc:sldMkLst>
          <pc:docMk/>
          <pc:sldMk cId="2558930132" sldId="256"/>
        </pc:sldMkLst>
        <pc:spChg chg="mod">
          <ac:chgData name="XuMingle" userId="6accb246-f179-42e5-8cc4-2c1a8de5b234" providerId="ADAL" clId="{E3085CEE-D491-41AA-A162-5AB92335DD14}" dt="2023-06-12T01:26:11.902" v="0" actId="6549"/>
          <ac:spMkLst>
            <pc:docMk/>
            <pc:sldMk cId="2558930132" sldId="256"/>
            <ac:spMk id="2" creationId="{402838FA-C2C9-8EA3-4B67-9325922EAFE4}"/>
          </ac:spMkLst>
        </pc:spChg>
      </pc:sldChg>
    </pc:docChg>
  </pc:docChgLst>
  <pc:docChgLst>
    <pc:chgData name="XuMingle" userId="6accb246-f179-42e5-8cc4-2c1a8de5b234" providerId="ADAL" clId="{E61111A4-F69B-4E26-B7CB-8886CC15C603}"/>
    <pc:docChg chg="custSel addSld delSld modSld modMainMaster">
      <pc:chgData name="XuMingle" userId="6accb246-f179-42e5-8cc4-2c1a8de5b234" providerId="ADAL" clId="{E61111A4-F69B-4E26-B7CB-8886CC15C603}" dt="2023-05-16T12:26:23.001" v="14" actId="478"/>
      <pc:docMkLst>
        <pc:docMk/>
      </pc:docMkLst>
      <pc:sldChg chg="delSp modSp mod">
        <pc:chgData name="XuMingle" userId="6accb246-f179-42e5-8cc4-2c1a8de5b234" providerId="ADAL" clId="{E61111A4-F69B-4E26-B7CB-8886CC15C603}" dt="2023-05-16T12:26:23.001" v="14" actId="478"/>
        <pc:sldMkLst>
          <pc:docMk/>
          <pc:sldMk cId="2558930132" sldId="256"/>
        </pc:sldMkLst>
        <pc:spChg chg="mod">
          <ac:chgData name="XuMingle" userId="6accb246-f179-42e5-8cc4-2c1a8de5b234" providerId="ADAL" clId="{E61111A4-F69B-4E26-B7CB-8886CC15C603}" dt="2023-05-16T05:49:25.437" v="0" actId="242"/>
          <ac:spMkLst>
            <pc:docMk/>
            <pc:sldMk cId="2558930132" sldId="256"/>
            <ac:spMk id="2" creationId="{402838FA-C2C9-8EA3-4B67-9325922EAFE4}"/>
          </ac:spMkLst>
        </pc:spChg>
        <pc:picChg chg="del">
          <ac:chgData name="XuMingle" userId="6accb246-f179-42e5-8cc4-2c1a8de5b234" providerId="ADAL" clId="{E61111A4-F69B-4E26-B7CB-8886CC15C603}" dt="2023-05-16T12:26:23.001" v="14" actId="478"/>
          <ac:picMkLst>
            <pc:docMk/>
            <pc:sldMk cId="2558930132" sldId="256"/>
            <ac:picMk id="5" creationId="{8B84D2FB-6312-B860-1395-7A56B92FBCF8}"/>
          </ac:picMkLst>
        </pc:picChg>
      </pc:sldChg>
      <pc:sldChg chg="new del">
        <pc:chgData name="XuMingle" userId="6accb246-f179-42e5-8cc4-2c1a8de5b234" providerId="ADAL" clId="{E61111A4-F69B-4E26-B7CB-8886CC15C603}" dt="2023-05-16T12:26:20.528" v="13" actId="47"/>
        <pc:sldMkLst>
          <pc:docMk/>
          <pc:sldMk cId="488461894" sldId="257"/>
        </pc:sldMkLst>
      </pc:sldChg>
      <pc:sldChg chg="new del">
        <pc:chgData name="XuMingle" userId="6accb246-f179-42e5-8cc4-2c1a8de5b234" providerId="ADAL" clId="{E61111A4-F69B-4E26-B7CB-8886CC15C603}" dt="2023-05-16T05:50:01.839" v="11" actId="47"/>
        <pc:sldMkLst>
          <pc:docMk/>
          <pc:sldMk cId="3314814714" sldId="257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32330824" sldId="300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3911907668" sldId="309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661001524" sldId="310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761974553" sldId="311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223808273" sldId="312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3148608058" sldId="313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762139095" sldId="314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959905226" sldId="315"/>
        </pc:sldMkLst>
      </pc:sldChg>
      <pc:sldMasterChg chg="modSp mod modSldLayout">
        <pc:chgData name="XuMingle" userId="6accb246-f179-42e5-8cc4-2c1a8de5b234" providerId="ADAL" clId="{E61111A4-F69B-4E26-B7CB-8886CC15C603}" dt="2023-05-16T05:49:55.720" v="10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E61111A4-F69B-4E26-B7CB-8886CC15C603}" dt="2023-05-16T05:49:44.447" v="4" actId="6549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E61111A4-F69B-4E26-B7CB-8886CC15C603}" dt="2023-05-16T05:49:51.339" v="7" actId="6549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E61111A4-F69B-4E26-B7CB-8886CC15C603}" dt="2023-05-16T05:49:51.339" v="7" actId="6549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E61111A4-F69B-4E26-B7CB-8886CC15C603}" dt="2023-05-16T05:49:55.720" v="10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E61111A4-F69B-4E26-B7CB-8886CC15C603}" dt="2023-05-16T05:49:55.720" v="10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8A5C591F-671A-4F6C-B1D7-4690CD343DE4}"/>
    <pc:docChg chg="undo redo custSel addSld delSld modSld sldOrd modMainMaster">
      <pc:chgData name="XuMingle" userId="6accb246-f179-42e5-8cc4-2c1a8de5b234" providerId="ADAL" clId="{8A5C591F-671A-4F6C-B1D7-4690CD343DE4}" dt="2023-01-06T00:52:40.797" v="8309" actId="207"/>
      <pc:docMkLst>
        <pc:docMk/>
      </pc:docMkLst>
      <pc:sldChg chg="addSp delSp modSp mod modNotesTx">
        <pc:chgData name="XuMingle" userId="6accb246-f179-42e5-8cc4-2c1a8de5b234" providerId="ADAL" clId="{8A5C591F-671A-4F6C-B1D7-4690CD343DE4}" dt="2022-12-27T20:47:05.723" v="2512" actId="12788"/>
        <pc:sldMkLst>
          <pc:docMk/>
          <pc:sldMk cId="2558930132" sldId="256"/>
        </pc:sldMkLst>
        <pc:spChg chg="mod">
          <ac:chgData name="XuMingle" userId="6accb246-f179-42e5-8cc4-2c1a8de5b234" providerId="ADAL" clId="{8A5C591F-671A-4F6C-B1D7-4690CD343DE4}" dt="2022-12-27T17:51:34.696" v="24" actId="6549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2-12-27T17:51:57.083" v="56" actId="20577"/>
          <ac:spMkLst>
            <pc:docMk/>
            <pc:sldMk cId="2558930132" sldId="256"/>
            <ac:spMk id="3" creationId="{8C977B0B-78A5-9FBE-03C9-C6E3918D24B7}"/>
          </ac:spMkLst>
        </pc:spChg>
        <pc:picChg chg="del mod">
          <ac:chgData name="XuMingle" userId="6accb246-f179-42e5-8cc4-2c1a8de5b234" providerId="ADAL" clId="{8A5C591F-671A-4F6C-B1D7-4690CD343DE4}" dt="2022-12-27T09:04:13.440" v="4" actId="478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8A5C591F-671A-4F6C-B1D7-4690CD343DE4}" dt="2022-12-27T20:47:05.723" v="2512" actId="12788"/>
          <ac:picMkLst>
            <pc:docMk/>
            <pc:sldMk cId="2558930132" sldId="256"/>
            <ac:picMk id="6" creationId="{47652FDA-28BF-4499-80B0-193637443113}"/>
          </ac:picMkLst>
        </pc:picChg>
      </pc:sldChg>
      <pc:sldChg chg="modSp new mod">
        <pc:chgData name="XuMingle" userId="6accb246-f179-42e5-8cc4-2c1a8de5b234" providerId="ADAL" clId="{8A5C591F-671A-4F6C-B1D7-4690CD343DE4}" dt="2023-01-02T23:54:02.155" v="3979" actId="20577"/>
        <pc:sldMkLst>
          <pc:docMk/>
          <pc:sldMk cId="1691287851" sldId="257"/>
        </pc:sldMkLst>
        <pc:spChg chg="mod">
          <ac:chgData name="XuMingle" userId="6accb246-f179-42e5-8cc4-2c1a8de5b234" providerId="ADAL" clId="{8A5C591F-671A-4F6C-B1D7-4690CD343DE4}" dt="2023-01-02T23:54:02.155" v="3979" actId="20577"/>
          <ac:spMkLst>
            <pc:docMk/>
            <pc:sldMk cId="1691287851" sldId="257"/>
            <ac:spMk id="2" creationId="{4030EDF6-DFB4-3673-405B-3E37F188F394}"/>
          </ac:spMkLst>
        </pc:spChg>
        <pc:spChg chg="mod">
          <ac:chgData name="XuMingle" userId="6accb246-f179-42e5-8cc4-2c1a8de5b234" providerId="ADAL" clId="{8A5C591F-671A-4F6C-B1D7-4690CD343DE4}" dt="2022-12-27T17:52:36.594" v="64" actId="20577"/>
          <ac:spMkLst>
            <pc:docMk/>
            <pc:sldMk cId="1691287851" sldId="257"/>
            <ac:spMk id="4" creationId="{EE7D2B9C-BA93-8656-A7C5-6078C023AB6E}"/>
          </ac:spMkLst>
        </pc:spChg>
      </pc:sldChg>
      <pc:sldChg chg="modSp new del mod">
        <pc:chgData name="XuMingle" userId="6accb246-f179-42e5-8cc4-2c1a8de5b234" providerId="ADAL" clId="{8A5C591F-671A-4F6C-B1D7-4690CD343DE4}" dt="2022-12-27T18:30:22.259" v="866" actId="47"/>
        <pc:sldMkLst>
          <pc:docMk/>
          <pc:sldMk cId="4173571147" sldId="258"/>
        </pc:sldMkLst>
        <pc:spChg chg="mod">
          <ac:chgData name="XuMingle" userId="6accb246-f179-42e5-8cc4-2c1a8de5b234" providerId="ADAL" clId="{8A5C591F-671A-4F6C-B1D7-4690CD343DE4}" dt="2022-12-27T17:57:57.873" v="211" actId="20577"/>
          <ac:spMkLst>
            <pc:docMk/>
            <pc:sldMk cId="4173571147" sldId="258"/>
            <ac:spMk id="4" creationId="{59B2A3E5-F8E8-8DF7-BD47-008C887D5C44}"/>
          </ac:spMkLst>
        </pc:spChg>
      </pc:sldChg>
      <pc:sldChg chg="addSp delSp modSp new mod ord">
        <pc:chgData name="XuMingle" userId="6accb246-f179-42e5-8cc4-2c1a8de5b234" providerId="ADAL" clId="{8A5C591F-671A-4F6C-B1D7-4690CD343DE4}" dt="2023-01-06T00:47:25.165" v="8072" actId="1076"/>
        <pc:sldMkLst>
          <pc:docMk/>
          <pc:sldMk cId="652199778" sldId="259"/>
        </pc:sldMkLst>
        <pc:spChg chg="mod">
          <ac:chgData name="XuMingle" userId="6accb246-f179-42e5-8cc4-2c1a8de5b234" providerId="ADAL" clId="{8A5C591F-671A-4F6C-B1D7-4690CD343DE4}" dt="2022-12-27T17:58:38.807" v="215"/>
          <ac:spMkLst>
            <pc:docMk/>
            <pc:sldMk cId="652199778" sldId="259"/>
            <ac:spMk id="2" creationId="{BE9766B6-9FEF-8A85-B292-A7CF9C7E8DEF}"/>
          </ac:spMkLst>
        </pc:spChg>
        <pc:spChg chg="add mod ord">
          <ac:chgData name="XuMingle" userId="6accb246-f179-42e5-8cc4-2c1a8de5b234" providerId="ADAL" clId="{8A5C591F-671A-4F6C-B1D7-4690CD343DE4}" dt="2023-01-06T00:47:04.551" v="8067"/>
          <ac:spMkLst>
            <pc:docMk/>
            <pc:sldMk cId="652199778" sldId="259"/>
            <ac:spMk id="4" creationId="{05C9D39D-9579-9836-888C-BEDE6DD9476D}"/>
          </ac:spMkLst>
        </pc:spChg>
        <pc:spChg chg="add mod">
          <ac:chgData name="XuMingle" userId="6accb246-f179-42e5-8cc4-2c1a8de5b234" providerId="ADAL" clId="{8A5C591F-671A-4F6C-B1D7-4690CD343DE4}" dt="2023-01-06T00:46:37.577" v="8063" actId="207"/>
          <ac:spMkLst>
            <pc:docMk/>
            <pc:sldMk cId="652199778" sldId="259"/>
            <ac:spMk id="6" creationId="{1F9598BD-D860-54F0-CEC4-5ED02696BD9F}"/>
          </ac:spMkLst>
        </pc:spChg>
        <pc:spChg chg="add mod">
          <ac:chgData name="XuMingle" userId="6accb246-f179-42e5-8cc4-2c1a8de5b234" providerId="ADAL" clId="{8A5C591F-671A-4F6C-B1D7-4690CD343DE4}" dt="2022-12-27T18:10:52.796" v="231"/>
          <ac:spMkLst>
            <pc:docMk/>
            <pc:sldMk cId="652199778" sldId="259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8" creationId="{80A72A56-CD08-3507-52E6-816523993916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9" creationId="{B9100DD7-D434-48D3-90E8-9E048F82FBAC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0" creationId="{91A33AA4-3AC9-8E72-E511-4ACC7DF3457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1" creationId="{BF71B57E-C706-7E81-ED00-FFD527AAD073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2" creationId="{C3D7BD0C-53A8-EB7A-3479-9B4DFFBF33B8}"/>
          </ac:spMkLst>
        </pc:spChg>
        <pc:spChg chg="add del mod">
          <ac:chgData name="XuMingle" userId="6accb246-f179-42e5-8cc4-2c1a8de5b234" providerId="ADAL" clId="{8A5C591F-671A-4F6C-B1D7-4690CD343DE4}" dt="2022-12-27T18:16:57.038" v="370" actId="478"/>
          <ac:spMkLst>
            <pc:docMk/>
            <pc:sldMk cId="652199778" sldId="259"/>
            <ac:spMk id="13" creationId="{6A931B31-4A12-B9D0-6E51-355C53819B90}"/>
          </ac:spMkLst>
        </pc:spChg>
        <pc:spChg chg="add mod ord">
          <ac:chgData name="XuMingle" userId="6accb246-f179-42e5-8cc4-2c1a8de5b234" providerId="ADAL" clId="{8A5C591F-671A-4F6C-B1D7-4690CD343DE4}" dt="2023-01-06T00:47:16.183" v="8071" actId="207"/>
          <ac:spMkLst>
            <pc:docMk/>
            <pc:sldMk cId="652199778" sldId="259"/>
            <ac:spMk id="13" creationId="{B4ACABA7-4C52-5D7F-3C93-A25FF07D9D0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4" creationId="{2E4EA3A4-7263-F83B-CEBF-479D165CED55}"/>
          </ac:spMkLst>
        </pc:spChg>
        <pc:picChg chg="add mod">
          <ac:chgData name="XuMingle" userId="6accb246-f179-42e5-8cc4-2c1a8de5b234" providerId="ADAL" clId="{8A5C591F-671A-4F6C-B1D7-4690CD343DE4}" dt="2023-01-06T00:47:25.165" v="8072" actId="1076"/>
          <ac:picMkLst>
            <pc:docMk/>
            <pc:sldMk cId="652199778" sldId="259"/>
            <ac:picMk id="5" creationId="{CFD71557-E45A-4752-432A-D174842FA93A}"/>
          </ac:picMkLst>
        </pc:picChg>
      </pc:sldChg>
      <pc:sldChg chg="new del">
        <pc:chgData name="XuMingle" userId="6accb246-f179-42e5-8cc4-2c1a8de5b234" providerId="ADAL" clId="{8A5C591F-671A-4F6C-B1D7-4690CD343DE4}" dt="2022-12-27T17:58:16.086" v="213" actId="680"/>
        <pc:sldMkLst>
          <pc:docMk/>
          <pc:sldMk cId="2915513120" sldId="259"/>
        </pc:sldMkLst>
      </pc:sldChg>
      <pc:sldChg chg="addSp delSp modSp add mod modNotesTx">
        <pc:chgData name="XuMingle" userId="6accb246-f179-42e5-8cc4-2c1a8de5b234" providerId="ADAL" clId="{8A5C591F-671A-4F6C-B1D7-4690CD343DE4}" dt="2022-12-27T20:27:04.564" v="2329" actId="20577"/>
        <pc:sldMkLst>
          <pc:docMk/>
          <pc:sldMk cId="1402713813" sldId="260"/>
        </pc:sldMkLst>
        <pc:spChg chg="mod">
          <ac:chgData name="XuMingle" userId="6accb246-f179-42e5-8cc4-2c1a8de5b234" providerId="ADAL" clId="{8A5C591F-671A-4F6C-B1D7-4690CD343DE4}" dt="2022-12-27T19:57:59.907" v="1831" actId="20577"/>
          <ac:spMkLst>
            <pc:docMk/>
            <pc:sldMk cId="1402713813" sldId="260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2-12-27T18:24:22.494" v="479" actId="478"/>
          <ac:spMkLst>
            <pc:docMk/>
            <pc:sldMk cId="1402713813" sldId="260"/>
            <ac:spMk id="4" creationId="{600C7A72-FA36-AB67-6F1D-A0EB216A14D2}"/>
          </ac:spMkLst>
        </pc:spChg>
        <pc:spChg chg="mod">
          <ac:chgData name="XuMingle" userId="6accb246-f179-42e5-8cc4-2c1a8de5b234" providerId="ADAL" clId="{8A5C591F-671A-4F6C-B1D7-4690CD343DE4}" dt="2022-12-27T19:18:29.687" v="1297" actId="20577"/>
          <ac:spMkLst>
            <pc:docMk/>
            <pc:sldMk cId="1402713813" sldId="260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8:30:31.535" v="881" actId="20577"/>
          <ac:spMkLst>
            <pc:docMk/>
            <pc:sldMk cId="1402713813" sldId="260"/>
            <ac:spMk id="7" creationId="{519FA74B-BDDB-93AD-9D6A-BFF99A657655}"/>
          </ac:spMkLst>
        </pc:spChg>
        <pc:spChg chg="add del mod">
          <ac:chgData name="XuMingle" userId="6accb246-f179-42e5-8cc4-2c1a8de5b234" providerId="ADAL" clId="{8A5C591F-671A-4F6C-B1D7-4690CD343DE4}" dt="2022-12-27T19:17:00.129" v="1230" actId="20577"/>
          <ac:spMkLst>
            <pc:docMk/>
            <pc:sldMk cId="1402713813" sldId="260"/>
            <ac:spMk id="8" creationId="{80A72A56-CD08-3507-52E6-816523993916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9" creationId="{B9100DD7-D434-48D3-90E8-9E048F82FBAC}"/>
          </ac:spMkLst>
        </pc:spChg>
        <pc:spChg chg="add del mod">
          <ac:chgData name="XuMingle" userId="6accb246-f179-42e5-8cc4-2c1a8de5b234" providerId="ADAL" clId="{8A5C591F-671A-4F6C-B1D7-4690CD343DE4}" dt="2022-12-27T18:24:50.568" v="489" actId="478"/>
          <ac:spMkLst>
            <pc:docMk/>
            <pc:sldMk cId="1402713813" sldId="260"/>
            <ac:spMk id="10" creationId="{91A33AA4-3AC9-8E72-E511-4ACC7DF3457E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1" creationId="{BF71B57E-C706-7E81-ED00-FFD527AAD073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2" creationId="{C3D7BD0C-53A8-EB7A-3479-9B4DFFBF33B8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4" creationId="{2E4EA3A4-7263-F83B-CEBF-479D165CED55}"/>
          </ac:spMkLst>
        </pc:spChg>
        <pc:spChg chg="add del">
          <ac:chgData name="XuMingle" userId="6accb246-f179-42e5-8cc4-2c1a8de5b234" providerId="ADAL" clId="{8A5C591F-671A-4F6C-B1D7-4690CD343DE4}" dt="2022-12-27T18:24:03.750" v="475" actId="22"/>
          <ac:spMkLst>
            <pc:docMk/>
            <pc:sldMk cId="1402713813" sldId="260"/>
            <ac:spMk id="15" creationId="{91EF0C94-C40A-BD67-E90D-E028F321D39B}"/>
          </ac:spMkLst>
        </pc:spChg>
        <pc:spChg chg="add del mod">
          <ac:chgData name="XuMingle" userId="6accb246-f179-42e5-8cc4-2c1a8de5b234" providerId="ADAL" clId="{8A5C591F-671A-4F6C-B1D7-4690CD343DE4}" dt="2022-12-27T18:27:36.576" v="792" actId="478"/>
          <ac:spMkLst>
            <pc:docMk/>
            <pc:sldMk cId="1402713813" sldId="260"/>
            <ac:spMk id="17" creationId="{E7748FC3-DAC5-5E31-805B-22BB547A2513}"/>
          </ac:spMkLst>
        </pc:spChg>
        <pc:spChg chg="add del">
          <ac:chgData name="XuMingle" userId="6accb246-f179-42e5-8cc4-2c1a8de5b234" providerId="ADAL" clId="{8A5C591F-671A-4F6C-B1D7-4690CD343DE4}" dt="2022-12-27T18:29:02.968" v="848"/>
          <ac:spMkLst>
            <pc:docMk/>
            <pc:sldMk cId="1402713813" sldId="260"/>
            <ac:spMk id="18" creationId="{8D80BA87-8C52-33D4-90FF-7CFDC29162FA}"/>
          </ac:spMkLst>
        </pc:spChg>
        <pc:spChg chg="add del mod">
          <ac:chgData name="XuMingle" userId="6accb246-f179-42e5-8cc4-2c1a8de5b234" providerId="ADAL" clId="{8A5C591F-671A-4F6C-B1D7-4690CD343DE4}" dt="2022-12-27T18:31:34.503" v="904" actId="478"/>
          <ac:spMkLst>
            <pc:docMk/>
            <pc:sldMk cId="1402713813" sldId="260"/>
            <ac:spMk id="22" creationId="{C743ABAA-A5B3-934D-A15F-1F06BD8996C6}"/>
          </ac:spMkLst>
        </pc:spChg>
        <pc:spChg chg="add del mod">
          <ac:chgData name="XuMingle" userId="6accb246-f179-42e5-8cc4-2c1a8de5b234" providerId="ADAL" clId="{8A5C591F-671A-4F6C-B1D7-4690CD343DE4}" dt="2022-12-27T18:37:54.736" v="1034"/>
          <ac:spMkLst>
            <pc:docMk/>
            <pc:sldMk cId="1402713813" sldId="260"/>
            <ac:spMk id="23" creationId="{E3632724-697A-2882-29BA-1C68EB5D4D56}"/>
          </ac:spMkLst>
        </pc:spChg>
        <pc:spChg chg="add mod">
          <ac:chgData name="XuMingle" userId="6accb246-f179-42e5-8cc4-2c1a8de5b234" providerId="ADAL" clId="{8A5C591F-671A-4F6C-B1D7-4690CD343DE4}" dt="2022-12-27T18:38:06.792" v="1037" actId="571"/>
          <ac:spMkLst>
            <pc:docMk/>
            <pc:sldMk cId="1402713813" sldId="260"/>
            <ac:spMk id="24" creationId="{DB456D40-5F9B-9F78-AC6F-4EA886D7555A}"/>
          </ac:spMkLst>
        </pc:spChg>
        <pc:spChg chg="add mod">
          <ac:chgData name="XuMingle" userId="6accb246-f179-42e5-8cc4-2c1a8de5b234" providerId="ADAL" clId="{8A5C591F-671A-4F6C-B1D7-4690CD343DE4}" dt="2022-12-27T19:18:25.423" v="1296" actId="20577"/>
          <ac:spMkLst>
            <pc:docMk/>
            <pc:sldMk cId="1402713813" sldId="260"/>
            <ac:spMk id="25" creationId="{EDF9DDB3-C0B1-B1A8-5224-A1A9D23DDF09}"/>
          </ac:spMkLst>
        </pc:spChg>
        <pc:picChg chg="del">
          <ac:chgData name="XuMingle" userId="6accb246-f179-42e5-8cc4-2c1a8de5b234" providerId="ADAL" clId="{8A5C591F-671A-4F6C-B1D7-4690CD343DE4}" dt="2022-12-27T18:20:46.303" v="471" actId="478"/>
          <ac:picMkLst>
            <pc:docMk/>
            <pc:sldMk cId="1402713813" sldId="260"/>
            <ac:picMk id="5" creationId="{CFD71557-E45A-4752-432A-D174842FA93A}"/>
          </ac:picMkLst>
        </pc:picChg>
        <pc:picChg chg="add del mod">
          <ac:chgData name="XuMingle" userId="6accb246-f179-42e5-8cc4-2c1a8de5b234" providerId="ADAL" clId="{8A5C591F-671A-4F6C-B1D7-4690CD343DE4}" dt="2022-12-27T18:29:01.079" v="846" actId="478"/>
          <ac:picMkLst>
            <pc:docMk/>
            <pc:sldMk cId="1402713813" sldId="260"/>
            <ac:picMk id="16" creationId="{D310A50E-E12E-C786-5FE9-5B39E58486E9}"/>
          </ac:picMkLst>
        </pc:picChg>
        <pc:picChg chg="add del">
          <ac:chgData name="XuMingle" userId="6accb246-f179-42e5-8cc4-2c1a8de5b234" providerId="ADAL" clId="{8A5C591F-671A-4F6C-B1D7-4690CD343DE4}" dt="2022-12-27T18:29:05.989" v="850" actId="478"/>
          <ac:picMkLst>
            <pc:docMk/>
            <pc:sldMk cId="1402713813" sldId="260"/>
            <ac:picMk id="19" creationId="{5CE01D37-41D9-F509-F905-A07E1ECEF0BE}"/>
          </ac:picMkLst>
        </pc:picChg>
        <pc:picChg chg="add mod">
          <ac:chgData name="XuMingle" userId="6accb246-f179-42e5-8cc4-2c1a8de5b234" providerId="ADAL" clId="{8A5C591F-671A-4F6C-B1D7-4690CD343DE4}" dt="2022-12-27T18:29:39.767" v="863"/>
          <ac:picMkLst>
            <pc:docMk/>
            <pc:sldMk cId="1402713813" sldId="260"/>
            <ac:picMk id="21" creationId="{C8D871E1-70F2-EC90-AB11-82334CCC3E4F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48:45.181" v="8129" actId="20577"/>
        <pc:sldMkLst>
          <pc:docMk/>
          <pc:sldMk cId="532466476" sldId="261"/>
        </pc:sldMkLst>
        <pc:spChg chg="mod">
          <ac:chgData name="XuMingle" userId="6accb246-f179-42e5-8cc4-2c1a8de5b234" providerId="ADAL" clId="{8A5C591F-671A-4F6C-B1D7-4690CD343DE4}" dt="2022-12-27T19:58:04.131" v="1838" actId="20577"/>
          <ac:spMkLst>
            <pc:docMk/>
            <pc:sldMk cId="532466476" sldId="261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6T00:47:57.075" v="8118" actId="20577"/>
          <ac:spMkLst>
            <pc:docMk/>
            <pc:sldMk cId="532466476" sldId="261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31T11:41:52.985" v="2569" actId="20577"/>
          <ac:spMkLst>
            <pc:docMk/>
            <pc:sldMk cId="532466476" sldId="26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28:31.975" v="1626" actId="20577"/>
          <ac:spMkLst>
            <pc:docMk/>
            <pc:sldMk cId="532466476" sldId="261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3-01-06T00:48:45.181" v="8129" actId="20577"/>
          <ac:spMkLst>
            <pc:docMk/>
            <pc:sldMk cId="532466476" sldId="261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34:31.653" v="1635" actId="14100"/>
          <ac:picMkLst>
            <pc:docMk/>
            <pc:sldMk cId="532466476" sldId="261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34:33.541" v="1636" actId="1076"/>
          <ac:picMkLst>
            <pc:docMk/>
            <pc:sldMk cId="532466476" sldId="261"/>
            <ac:picMk id="11" creationId="{73C27E6E-D231-323F-97F2-BAB6DAA88947}"/>
          </ac:picMkLst>
        </pc:picChg>
        <pc:picChg chg="del">
          <ac:chgData name="XuMingle" userId="6accb246-f179-42e5-8cc4-2c1a8de5b234" providerId="ADAL" clId="{8A5C591F-671A-4F6C-B1D7-4690CD343DE4}" dt="2022-12-27T18:38:12.695" v="1039" actId="478"/>
          <ac:picMkLst>
            <pc:docMk/>
            <pc:sldMk cId="532466476" sldId="261"/>
            <ac:picMk id="21" creationId="{C8D871E1-70F2-EC90-AB11-82334CCC3E4F}"/>
          </ac:picMkLst>
        </pc:picChg>
        <pc:picChg chg="add mod">
          <ac:chgData name="XuMingle" userId="6accb246-f179-42e5-8cc4-2c1a8de5b234" providerId="ADAL" clId="{8A5C591F-671A-4F6C-B1D7-4690CD343DE4}" dt="2022-12-27T19:26:51.111" v="1615"/>
          <ac:picMkLst>
            <pc:docMk/>
            <pc:sldMk cId="532466476" sldId="261"/>
            <ac:picMk id="1026" creationId="{0F0A2D77-2252-9061-9617-7C6E7C18BC64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243745100" sldId="262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2711498673" sldId="262"/>
        </pc:sldMkLst>
        <pc:spChg chg="mod">
          <ac:chgData name="XuMingle" userId="6accb246-f179-42e5-8cc4-2c1a8de5b234" providerId="ADAL" clId="{8A5C591F-671A-4F6C-B1D7-4690CD343DE4}" dt="2022-12-27T19:58:08.521" v="1839"/>
          <ac:spMkLst>
            <pc:docMk/>
            <pc:sldMk cId="2711498673" sldId="262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19:35:27.911" v="1638" actId="478"/>
          <ac:spMkLst>
            <pc:docMk/>
            <pc:sldMk cId="2711498673" sldId="262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27T19:52:05.404" v="1803" actId="207"/>
          <ac:spMkLst>
            <pc:docMk/>
            <pc:sldMk cId="2711498673" sldId="262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38:46.973" v="1729" actId="20577"/>
          <ac:spMkLst>
            <pc:docMk/>
            <pc:sldMk cId="2711498673" sldId="262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2-12-27T19:51:52.939" v="1802" actId="1076"/>
          <ac:spMkLst>
            <pc:docMk/>
            <pc:sldMk cId="2711498673" sldId="262"/>
            <ac:spMk id="8" creationId="{80A72A56-CD08-3507-52E6-816523993916}"/>
          </ac:spMkLst>
        </pc:spChg>
        <pc:spChg chg="add del mod">
          <ac:chgData name="XuMingle" userId="6accb246-f179-42e5-8cc4-2c1a8de5b234" providerId="ADAL" clId="{8A5C591F-671A-4F6C-B1D7-4690CD343DE4}" dt="2022-12-27T19:50:38.645" v="1764" actId="21"/>
          <ac:spMkLst>
            <pc:docMk/>
            <pc:sldMk cId="2711498673" sldId="262"/>
            <ac:spMk id="12" creationId="{AD0A6066-A6B4-9448-0B0F-0F36069B850B}"/>
          </ac:spMkLst>
        </pc:sp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51:52.939" v="1802" actId="1076"/>
          <ac:picMkLst>
            <pc:docMk/>
            <pc:sldMk cId="2711498673" sldId="262"/>
            <ac:picMk id="10" creationId="{71DA78D8-5CDC-FB31-D73A-7AB9BAD656FD}"/>
          </ac:picMkLst>
        </pc:pic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11" creationId="{73C27E6E-D231-323F-97F2-BAB6DAA88947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4" creationId="{6B246FBF-B648-0E50-15AD-92AA535C25C9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6" creationId="{B39CA094-6F2C-BBA9-BD2D-256B036D134A}"/>
          </ac:picMkLst>
        </pc:picChg>
        <pc:picChg chg="del">
          <ac:chgData name="XuMingle" userId="6accb246-f179-42e5-8cc4-2c1a8de5b234" providerId="ADAL" clId="{8A5C591F-671A-4F6C-B1D7-4690CD343DE4}" dt="2022-12-27T19:35:27.911" v="1638" actId="478"/>
          <ac:picMkLst>
            <pc:docMk/>
            <pc:sldMk cId="2711498673" sldId="262"/>
            <ac:picMk id="1026" creationId="{0F0A2D77-2252-9061-9617-7C6E7C18BC64}"/>
          </ac:picMkLst>
        </pc:picChg>
        <pc:picChg chg="add del mod">
          <ac:chgData name="XuMingle" userId="6accb246-f179-42e5-8cc4-2c1a8de5b234" providerId="ADAL" clId="{8A5C591F-671A-4F6C-B1D7-4690CD343DE4}" dt="2022-12-27T19:40:46.671" v="1752" actId="478"/>
          <ac:picMkLst>
            <pc:docMk/>
            <pc:sldMk cId="2711498673" sldId="262"/>
            <ac:picMk id="2050" creationId="{68F8C447-5CB2-B2F6-D388-AE86D931E0DD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818423684" sldId="263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4093858313" sldId="263"/>
        </pc:sldMkLst>
        <pc:spChg chg="mod">
          <ac:chgData name="XuMingle" userId="6accb246-f179-42e5-8cc4-2c1a8de5b234" providerId="ADAL" clId="{8A5C591F-671A-4F6C-B1D7-4690CD343DE4}" dt="2022-12-27T19:58:11.993" v="1840"/>
          <ac:spMkLst>
            <pc:docMk/>
            <pc:sldMk cId="4093858313" sldId="26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2-12-27T19:51:46.467" v="1800" actId="1076"/>
          <ac:spMkLst>
            <pc:docMk/>
            <pc:sldMk cId="4093858313" sldId="263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19:52:10.813" v="1804" actId="207"/>
          <ac:spMkLst>
            <pc:docMk/>
            <pc:sldMk cId="4093858313" sldId="263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51:38.260" v="1798" actId="20577"/>
          <ac:spMkLst>
            <pc:docMk/>
            <pc:sldMk cId="4093858313" sldId="263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2-12-27T19:50:43.735" v="1767" actId="478"/>
          <ac:spMkLst>
            <pc:docMk/>
            <pc:sldMk cId="4093858313" sldId="263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51:06.771" v="1777" actId="1076"/>
          <ac:picMkLst>
            <pc:docMk/>
            <pc:sldMk cId="4093858313" sldId="263"/>
            <ac:picMk id="5" creationId="{3F5A6CDD-777D-7809-8285-01390DA50F32}"/>
          </ac:picMkLst>
        </pc:picChg>
        <pc:picChg chg="add mod">
          <ac:chgData name="XuMingle" userId="6accb246-f179-42e5-8cc4-2c1a8de5b234" providerId="ADAL" clId="{8A5C591F-671A-4F6C-B1D7-4690CD343DE4}" dt="2022-12-27T19:51:43.915" v="1799" actId="1076"/>
          <ac:picMkLst>
            <pc:docMk/>
            <pc:sldMk cId="4093858313" sldId="263"/>
            <ac:picMk id="9" creationId="{7845F436-B264-1EE3-0FCA-DB5FD1C20F17}"/>
          </ac:picMkLst>
        </pc:picChg>
        <pc:picChg chg="del">
          <ac:chgData name="XuMingle" userId="6accb246-f179-42e5-8cc4-2c1a8de5b234" providerId="ADAL" clId="{8A5C591F-671A-4F6C-B1D7-4690CD343DE4}" dt="2022-12-27T19:50:42.480" v="1766" actId="478"/>
          <ac:picMkLst>
            <pc:docMk/>
            <pc:sldMk cId="4093858313" sldId="263"/>
            <ac:picMk id="10" creationId="{71DA78D8-5CDC-FB31-D73A-7AB9BAD656FD}"/>
          </ac:picMkLst>
        </pc:picChg>
        <pc:picChg chg="add mod modCrop">
          <ac:chgData name="XuMingle" userId="6accb246-f179-42e5-8cc4-2c1a8de5b234" providerId="ADAL" clId="{8A5C591F-671A-4F6C-B1D7-4690CD343DE4}" dt="2023-01-06T00:40:16.558" v="8033" actId="1076"/>
          <ac:picMkLst>
            <pc:docMk/>
            <pc:sldMk cId="4093858313" sldId="263"/>
            <ac:picMk id="10" creationId="{FF6286F5-657D-BBFB-913C-5EC96633CDFC}"/>
          </ac:picMkLst>
        </pc:picChg>
        <pc:picChg chg="add mod">
          <ac:chgData name="XuMingle" userId="6accb246-f179-42e5-8cc4-2c1a8de5b234" providerId="ADAL" clId="{8A5C591F-671A-4F6C-B1D7-4690CD343DE4}" dt="2023-01-06T00:41:28.870" v="8035" actId="1076"/>
          <ac:picMkLst>
            <pc:docMk/>
            <pc:sldMk cId="4093858313" sldId="263"/>
            <ac:picMk id="12" creationId="{FE95D042-7590-409C-585F-45FD60ACBFA7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51:41.599" v="8231" actId="207"/>
        <pc:sldMkLst>
          <pc:docMk/>
          <pc:sldMk cId="1712035304" sldId="264"/>
        </pc:sldMkLst>
        <pc:spChg chg="mod">
          <ac:chgData name="XuMingle" userId="6accb246-f179-42e5-8cc4-2c1a8de5b234" providerId="ADAL" clId="{8A5C591F-671A-4F6C-B1D7-4690CD343DE4}" dt="2022-12-27T20:01:33.299" v="1865" actId="20577"/>
          <ac:spMkLst>
            <pc:docMk/>
            <pc:sldMk cId="1712035304" sldId="264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20:02:24.484" v="1869" actId="478"/>
          <ac:spMkLst>
            <pc:docMk/>
            <pc:sldMk cId="1712035304" sldId="264"/>
            <ac:spMk id="4" creationId="{20A263CE-7D86-2942-0BB2-F81AEE74C686}"/>
          </ac:spMkLst>
        </pc:spChg>
        <pc:spChg chg="add mod">
          <ac:chgData name="XuMingle" userId="6accb246-f179-42e5-8cc4-2c1a8de5b234" providerId="ADAL" clId="{8A5C591F-671A-4F6C-B1D7-4690CD343DE4}" dt="2023-01-06T00:51:41.599" v="8231" actId="207"/>
          <ac:spMkLst>
            <pc:docMk/>
            <pc:sldMk cId="1712035304" sldId="264"/>
            <ac:spMk id="4" creationId="{93DFC376-6BAC-C941-7BE1-85AFE52594FD}"/>
          </ac:spMkLst>
        </pc:spChg>
        <pc:spChg chg="mod">
          <ac:chgData name="XuMingle" userId="6accb246-f179-42e5-8cc4-2c1a8de5b234" providerId="ADAL" clId="{8A5C591F-671A-4F6C-B1D7-4690CD343DE4}" dt="2022-12-27T20:29:31.423" v="2455" actId="20577"/>
          <ac:spMkLst>
            <pc:docMk/>
            <pc:sldMk cId="1712035304" sldId="264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02:54.411" v="1885" actId="20577"/>
          <ac:spMkLst>
            <pc:docMk/>
            <pc:sldMk cId="1712035304" sldId="264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9" creationId="{7845F436-B264-1EE3-0FCA-DB5FD1C20F17}"/>
          </ac:picMkLst>
        </pc:picChg>
        <pc:picChg chg="add mod">
          <ac:chgData name="XuMingle" userId="6accb246-f179-42e5-8cc4-2c1a8de5b234" providerId="ADAL" clId="{8A5C591F-671A-4F6C-B1D7-4690CD343DE4}" dt="2023-01-06T00:51:03.633" v="8140" actId="12788"/>
          <ac:picMkLst>
            <pc:docMk/>
            <pc:sldMk cId="1712035304" sldId="264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6:08.580" v="3672" actId="1076"/>
        <pc:sldMkLst>
          <pc:docMk/>
          <pc:sldMk cId="1162291880" sldId="265"/>
        </pc:sldMkLst>
        <pc:spChg chg="mod">
          <ac:chgData name="XuMingle" userId="6accb246-f179-42e5-8cc4-2c1a8de5b234" providerId="ADAL" clId="{8A5C591F-671A-4F6C-B1D7-4690CD343DE4}" dt="2022-12-27T20:04:18.708" v="1909" actId="20577"/>
          <ac:spMkLst>
            <pc:docMk/>
            <pc:sldMk cId="1162291880" sldId="265"/>
            <ac:spMk id="2" creationId="{BE9766B6-9FEF-8A85-B292-A7CF9C7E8DEF}"/>
          </ac:spMkLst>
        </pc:spChg>
        <pc:spChg chg="del mod">
          <ac:chgData name="XuMingle" userId="6accb246-f179-42e5-8cc4-2c1a8de5b234" providerId="ADAL" clId="{8A5C591F-671A-4F6C-B1D7-4690CD343DE4}" dt="2022-12-27T20:07:59.623" v="1922"/>
          <ac:spMkLst>
            <pc:docMk/>
            <pc:sldMk cId="1162291880" sldId="265"/>
            <ac:spMk id="6" creationId="{1F9598BD-D860-54F0-CEC4-5ED02696BD9F}"/>
          </ac:spMkLst>
        </pc:spChg>
        <pc:spChg chg="del mod">
          <ac:chgData name="XuMingle" userId="6accb246-f179-42e5-8cc4-2c1a8de5b234" providerId="ADAL" clId="{8A5C591F-671A-4F6C-B1D7-4690CD343DE4}" dt="2022-12-27T20:28:08.891" v="2406" actId="478"/>
          <ac:spMkLst>
            <pc:docMk/>
            <pc:sldMk cId="1162291880" sldId="265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2T23:45:04.291" v="3645" actId="20577"/>
          <ac:spMkLst>
            <pc:docMk/>
            <pc:sldMk cId="1162291880" sldId="265"/>
            <ac:spMk id="8" creationId="{3617AE05-A343-807B-5045-56C61EC4D600}"/>
          </ac:spMkLst>
        </pc:spChg>
        <pc:spChg chg="add del mod">
          <ac:chgData name="XuMingle" userId="6accb246-f179-42e5-8cc4-2c1a8de5b234" providerId="ADAL" clId="{8A5C591F-671A-4F6C-B1D7-4690CD343DE4}" dt="2022-12-27T20:23:28.675" v="2118" actId="478"/>
          <ac:spMkLst>
            <pc:docMk/>
            <pc:sldMk cId="1162291880" sldId="265"/>
            <ac:spMk id="9" creationId="{F97634CF-E587-1563-3107-ABD168B8A66A}"/>
          </ac:spMkLst>
        </pc:spChg>
        <pc:spChg chg="add mod">
          <ac:chgData name="XuMingle" userId="6accb246-f179-42e5-8cc4-2c1a8de5b234" providerId="ADAL" clId="{8A5C591F-671A-4F6C-B1D7-4690CD343DE4}" dt="2023-01-02T23:45:25.497" v="3664" actId="207"/>
          <ac:spMkLst>
            <pc:docMk/>
            <pc:sldMk cId="1162291880" sldId="265"/>
            <ac:spMk id="11" creationId="{5DD8CBC2-784A-1106-A4DD-7587ABADDFA2}"/>
          </ac:spMkLst>
        </pc:spChg>
        <pc:spChg chg="add mod">
          <ac:chgData name="XuMingle" userId="6accb246-f179-42e5-8cc4-2c1a8de5b234" providerId="ADAL" clId="{8A5C591F-671A-4F6C-B1D7-4690CD343DE4}" dt="2023-01-02T23:42:41.990" v="3546" actId="207"/>
          <ac:spMkLst>
            <pc:docMk/>
            <pc:sldMk cId="1162291880" sldId="265"/>
            <ac:spMk id="12" creationId="{964EDA32-914D-19AB-6F7F-05C6BF953993}"/>
          </ac:spMkLst>
        </pc:spChg>
        <pc:spChg chg="add mod">
          <ac:chgData name="XuMingle" userId="6accb246-f179-42e5-8cc4-2c1a8de5b234" providerId="ADAL" clId="{8A5C591F-671A-4F6C-B1D7-4690CD343DE4}" dt="2023-01-02T23:46:08.580" v="3672" actId="1076"/>
          <ac:spMkLst>
            <pc:docMk/>
            <pc:sldMk cId="1162291880" sldId="265"/>
            <ac:spMk id="13" creationId="{2CD7A15D-FC1F-0EBE-B18C-0F2556CCA025}"/>
          </ac:spMkLst>
        </pc:spChg>
        <pc:picChg chg="add mod modCrop">
          <ac:chgData name="XuMingle" userId="6accb246-f179-42e5-8cc4-2c1a8de5b234" providerId="ADAL" clId="{8A5C591F-671A-4F6C-B1D7-4690CD343DE4}" dt="2023-01-02T23:44:21.507" v="3565" actId="1076"/>
          <ac:picMkLst>
            <pc:docMk/>
            <pc:sldMk cId="1162291880" sldId="265"/>
            <ac:picMk id="4" creationId="{546F6BDE-7873-7645-5A07-81E9355F7364}"/>
          </ac:picMkLst>
        </pc:picChg>
        <pc:picChg chg="add del mod">
          <ac:chgData name="XuMingle" userId="6accb246-f179-42e5-8cc4-2c1a8de5b234" providerId="ADAL" clId="{8A5C591F-671A-4F6C-B1D7-4690CD343DE4}" dt="2022-12-27T20:22:51.888" v="2109" actId="478"/>
          <ac:picMkLst>
            <pc:docMk/>
            <pc:sldMk cId="1162291880" sldId="265"/>
            <ac:picMk id="5" creationId="{DDB52DE6-A1EC-2EA5-9BD2-CDA05D2249C3}"/>
          </ac:picMkLst>
        </pc:picChg>
        <pc:picChg chg="del">
          <ac:chgData name="XuMingle" userId="6accb246-f179-42e5-8cc4-2c1a8de5b234" providerId="ADAL" clId="{8A5C591F-671A-4F6C-B1D7-4690CD343DE4}" dt="2022-12-27T20:04:21.445" v="1910" actId="478"/>
          <ac:picMkLst>
            <pc:docMk/>
            <pc:sldMk cId="1162291880" sldId="265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2-12-27T20:26:49.678" v="2323" actId="20577"/>
        <pc:sldMkLst>
          <pc:docMk/>
          <pc:sldMk cId="173543617" sldId="266"/>
        </pc:sldMkLst>
        <pc:spChg chg="mod">
          <ac:chgData name="XuMingle" userId="6accb246-f179-42e5-8cc4-2c1a8de5b234" providerId="ADAL" clId="{8A5C591F-671A-4F6C-B1D7-4690CD343DE4}" dt="2022-12-27T20:19:58.490" v="2069" actId="20577"/>
          <ac:spMkLst>
            <pc:docMk/>
            <pc:sldMk cId="173543617" sldId="266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19:07.764" v="2037" actId="20577"/>
          <ac:spMkLst>
            <pc:docMk/>
            <pc:sldMk cId="173543617" sldId="266"/>
            <ac:spMk id="7" creationId="{519FA74B-BDDB-93AD-9D6A-BFF99A657655}"/>
          </ac:spMkLst>
        </pc:spChg>
        <pc:picChg chg="add mod">
          <ac:chgData name="XuMingle" userId="6accb246-f179-42e5-8cc4-2c1a8de5b234" providerId="ADAL" clId="{8A5C591F-671A-4F6C-B1D7-4690CD343DE4}" dt="2022-12-27T20:20:02.979" v="2070" actId="1076"/>
          <ac:picMkLst>
            <pc:docMk/>
            <pc:sldMk cId="173543617" sldId="266"/>
            <ac:picMk id="5" creationId="{1FFC5708-9073-156C-0CA9-D5825937E3A8}"/>
          </ac:picMkLst>
        </pc:picChg>
        <pc:picChg chg="del">
          <ac:chgData name="XuMingle" userId="6accb246-f179-42e5-8cc4-2c1a8de5b234" providerId="ADAL" clId="{8A5C591F-671A-4F6C-B1D7-4690CD343DE4}" dt="2022-12-27T20:08:43.922" v="1925" actId="478"/>
          <ac:picMkLst>
            <pc:docMk/>
            <pc:sldMk cId="173543617" sldId="266"/>
            <ac:picMk id="10" creationId="{86001736-2BEA-8F40-16C8-D1C520BE907D}"/>
          </ac:picMkLst>
        </pc:picChg>
      </pc:sldChg>
      <pc:sldChg chg="delSp modSp add del mod modNotesTx">
        <pc:chgData name="XuMingle" userId="6accb246-f179-42e5-8cc4-2c1a8de5b234" providerId="ADAL" clId="{8A5C591F-671A-4F6C-B1D7-4690CD343DE4}" dt="2022-12-27T20:28:45.127" v="2407" actId="47"/>
        <pc:sldMkLst>
          <pc:docMk/>
          <pc:sldMk cId="798204646" sldId="267"/>
        </pc:sldMkLst>
        <pc:spChg chg="mod">
          <ac:chgData name="XuMingle" userId="6accb246-f179-42e5-8cc4-2c1a8de5b234" providerId="ADAL" clId="{8A5C591F-671A-4F6C-B1D7-4690CD343DE4}" dt="2022-12-27T20:17:18.554" v="2027" actId="20577"/>
          <ac:spMkLst>
            <pc:docMk/>
            <pc:sldMk cId="798204646" sldId="267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6" creationId="{1F9598BD-D860-54F0-CEC4-5ED02696BD9F}"/>
          </ac:spMkLst>
        </pc:spChg>
        <pc:picChg chg="del">
          <ac:chgData name="XuMingle" userId="6accb246-f179-42e5-8cc4-2c1a8de5b234" providerId="ADAL" clId="{8A5C591F-671A-4F6C-B1D7-4690CD343DE4}" dt="2022-12-27T20:16:30.138" v="1930" actId="478"/>
          <ac:picMkLst>
            <pc:docMk/>
            <pc:sldMk cId="798204646" sldId="267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16:29.683" v="1929" actId="478"/>
          <ac:picMkLst>
            <pc:docMk/>
            <pc:sldMk cId="798204646" sldId="267"/>
            <ac:picMk id="9" creationId="{7845F436-B264-1EE3-0FCA-DB5FD1C20F17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3:11.403" v="3550"/>
        <pc:sldMkLst>
          <pc:docMk/>
          <pc:sldMk cId="3958504841" sldId="268"/>
        </pc:sldMkLst>
        <pc:spChg chg="mod">
          <ac:chgData name="XuMingle" userId="6accb246-f179-42e5-8cc4-2c1a8de5b234" providerId="ADAL" clId="{8A5C591F-671A-4F6C-B1D7-4690CD343DE4}" dt="2022-12-27T20:31:55.983" v="2463" actId="20577"/>
          <ac:spMkLst>
            <pc:docMk/>
            <pc:sldMk cId="3958504841" sldId="268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20:19.171" v="2074" actId="478"/>
          <ac:picMkLst>
            <pc:docMk/>
            <pc:sldMk cId="3958504841" sldId="268"/>
            <ac:picMk id="5" creationId="{1FFC5708-9073-156C-0CA9-D5825937E3A8}"/>
          </ac:picMkLst>
        </pc:picChg>
        <pc:picChg chg="add mod">
          <ac:chgData name="XuMingle" userId="6accb246-f179-42e5-8cc4-2c1a8de5b234" providerId="ADAL" clId="{8A5C591F-671A-4F6C-B1D7-4690CD343DE4}" dt="2022-12-27T20:20:41.445" v="2076" actId="1076"/>
          <ac:picMkLst>
            <pc:docMk/>
            <pc:sldMk cId="3958504841" sldId="268"/>
            <ac:picMk id="8" creationId="{B98C32C7-F7FE-D8FE-B640-B0FB8086D633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6:18:20.872" v="5362" actId="20577"/>
        <pc:sldMkLst>
          <pc:docMk/>
          <pc:sldMk cId="1334990886" sldId="269"/>
        </pc:sldMkLst>
        <pc:spChg chg="mod">
          <ac:chgData name="XuMingle" userId="6accb246-f179-42e5-8cc4-2c1a8de5b234" providerId="ADAL" clId="{8A5C591F-671A-4F6C-B1D7-4690CD343DE4}" dt="2022-12-27T20:47:38.989" v="2519" actId="20577"/>
          <ac:spMkLst>
            <pc:docMk/>
            <pc:sldMk cId="1334990886" sldId="269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3-01-05T06:17:38.580" v="5269" actId="478"/>
          <ac:spMkLst>
            <pc:docMk/>
            <pc:sldMk cId="1334990886" sldId="269"/>
            <ac:spMk id="4" creationId="{6082D8B6-19AE-4B34-2D02-38A53CB4315D}"/>
          </ac:spMkLst>
        </pc:spChg>
        <pc:spChg chg="add mod">
          <ac:chgData name="XuMingle" userId="6accb246-f179-42e5-8cc4-2c1a8de5b234" providerId="ADAL" clId="{8A5C591F-671A-4F6C-B1D7-4690CD343DE4}" dt="2022-12-27T20:32:08.935" v="2473" actId="20577"/>
          <ac:spMkLst>
            <pc:docMk/>
            <pc:sldMk cId="1334990886" sldId="269"/>
            <ac:spMk id="6" creationId="{08F44EF8-D666-6071-C9FE-965E8B698064}"/>
          </ac:spMkLst>
        </pc:spChg>
        <pc:spChg chg="mod">
          <ac:chgData name="XuMingle" userId="6accb246-f179-42e5-8cc4-2c1a8de5b234" providerId="ADAL" clId="{8A5C591F-671A-4F6C-B1D7-4690CD343DE4}" dt="2023-01-05T06:18:20.872" v="5362" actId="20577"/>
          <ac:spMkLst>
            <pc:docMk/>
            <pc:sldMk cId="1334990886" sldId="269"/>
            <ac:spMk id="8" creationId="{3617AE05-A343-807B-5045-56C61EC4D600}"/>
          </ac:spMkLst>
        </pc:spChg>
        <pc:spChg chg="del">
          <ac:chgData name="XuMingle" userId="6accb246-f179-42e5-8cc4-2c1a8de5b234" providerId="ADAL" clId="{8A5C591F-671A-4F6C-B1D7-4690CD343DE4}" dt="2022-12-27T20:31:00.950" v="2458" actId="478"/>
          <ac:spMkLst>
            <pc:docMk/>
            <pc:sldMk cId="1334990886" sldId="269"/>
            <ac:spMk id="11" creationId="{5DD8CBC2-784A-1106-A4DD-7587ABADDFA2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2" creationId="{964EDA32-914D-19AB-6F7F-05C6BF953993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3" creationId="{2CD7A15D-FC1F-0EBE-B18C-0F2556CCA025}"/>
          </ac:spMkLst>
        </pc:spChg>
        <pc:picChg chg="add mod">
          <ac:chgData name="XuMingle" userId="6accb246-f179-42e5-8cc4-2c1a8de5b234" providerId="ADAL" clId="{8A5C591F-671A-4F6C-B1D7-4690CD343DE4}" dt="2022-12-27T20:38:05.811" v="2502" actId="12788"/>
          <ac:picMkLst>
            <pc:docMk/>
            <pc:sldMk cId="1334990886" sldId="269"/>
            <ac:picMk id="5" creationId="{647015BF-85B7-F17D-B96F-CB8A56928F70}"/>
          </ac:picMkLst>
        </pc:picChg>
      </pc:sldChg>
      <pc:sldChg chg="addSp delSp modSp add mod">
        <pc:chgData name="XuMingle" userId="6accb246-f179-42e5-8cc4-2c1a8de5b234" providerId="ADAL" clId="{8A5C591F-671A-4F6C-B1D7-4690CD343DE4}" dt="2022-12-27T20:47:43.874" v="2526" actId="20577"/>
        <pc:sldMkLst>
          <pc:docMk/>
          <pc:sldMk cId="3715766026" sldId="270"/>
        </pc:sldMkLst>
        <pc:spChg chg="mod">
          <ac:chgData name="XuMingle" userId="6accb246-f179-42e5-8cc4-2c1a8de5b234" providerId="ADAL" clId="{8A5C591F-671A-4F6C-B1D7-4690CD343DE4}" dt="2022-12-27T20:47:43.874" v="2526" actId="20577"/>
          <ac:spMkLst>
            <pc:docMk/>
            <pc:sldMk cId="3715766026" sldId="270"/>
            <ac:spMk id="2" creationId="{BE9766B6-9FEF-8A85-B292-A7CF9C7E8DEF}"/>
          </ac:spMkLst>
        </pc:spChg>
        <pc:picChg chg="del">
          <ac:chgData name="XuMingle" userId="6accb246-f179-42e5-8cc4-2c1a8de5b234" providerId="ADAL" clId="{8A5C591F-671A-4F6C-B1D7-4690CD343DE4}" dt="2022-12-27T20:38:54.874" v="2504" actId="478"/>
          <ac:picMkLst>
            <pc:docMk/>
            <pc:sldMk cId="3715766026" sldId="270"/>
            <ac:picMk id="5" creationId="{647015BF-85B7-F17D-B96F-CB8A56928F70}"/>
          </ac:picMkLst>
        </pc:picChg>
        <pc:picChg chg="add mod">
          <ac:chgData name="XuMingle" userId="6accb246-f179-42e5-8cc4-2c1a8de5b234" providerId="ADAL" clId="{8A5C591F-671A-4F6C-B1D7-4690CD343DE4}" dt="2022-12-27T20:42:44.084" v="2506" actId="1076"/>
          <ac:picMkLst>
            <pc:docMk/>
            <pc:sldMk cId="3715766026" sldId="270"/>
            <ac:picMk id="7" creationId="{926FBFAD-37DF-6EA2-1BCE-B7587922D6D1}"/>
          </ac:picMkLst>
        </pc:picChg>
      </pc:sldChg>
      <pc:sldChg chg="delSp modSp add del mod">
        <pc:chgData name="XuMingle" userId="6accb246-f179-42e5-8cc4-2c1a8de5b234" providerId="ADAL" clId="{8A5C591F-671A-4F6C-B1D7-4690CD343DE4}" dt="2023-01-03T00:10:43.309" v="4126" actId="47"/>
        <pc:sldMkLst>
          <pc:docMk/>
          <pc:sldMk cId="466093609" sldId="271"/>
        </pc:sldMkLst>
        <pc:spChg chg="del mod">
          <ac:chgData name="XuMingle" userId="6accb246-f179-42e5-8cc4-2c1a8de5b234" providerId="ADAL" clId="{8A5C591F-671A-4F6C-B1D7-4690CD343DE4}" dt="2022-12-27T20:46:57.210" v="2509" actId="478"/>
          <ac:spMkLst>
            <pc:docMk/>
            <pc:sldMk cId="466093609" sldId="271"/>
            <ac:spMk id="3" creationId="{8C977B0B-78A5-9FBE-03C9-C6E3918D24B7}"/>
          </ac:spMkLst>
        </pc:spChg>
        <pc:picChg chg="mod">
          <ac:chgData name="XuMingle" userId="6accb246-f179-42e5-8cc4-2c1a8de5b234" providerId="ADAL" clId="{8A5C591F-671A-4F6C-B1D7-4690CD343DE4}" dt="2022-12-27T20:47:00.182" v="2511" actId="12788"/>
          <ac:picMkLst>
            <pc:docMk/>
            <pc:sldMk cId="466093609" sldId="271"/>
            <ac:picMk id="6" creationId="{47652FDA-28BF-4499-80B0-193637443113}"/>
          </ac:picMkLst>
        </pc:picChg>
      </pc:sldChg>
      <pc:sldChg chg="addSp modSp new mod">
        <pc:chgData name="XuMingle" userId="6accb246-f179-42e5-8cc4-2c1a8de5b234" providerId="ADAL" clId="{8A5C591F-671A-4F6C-B1D7-4690CD343DE4}" dt="2023-01-02T23:40:28.788" v="3467" actId="6549"/>
        <pc:sldMkLst>
          <pc:docMk/>
          <pc:sldMk cId="1013118153" sldId="272"/>
        </pc:sldMkLst>
        <pc:spChg chg="add mod">
          <ac:chgData name="XuMingle" userId="6accb246-f179-42e5-8cc4-2c1a8de5b234" providerId="ADAL" clId="{8A5C591F-671A-4F6C-B1D7-4690CD343DE4}" dt="2023-01-02T23:40:28.788" v="3467" actId="6549"/>
          <ac:spMkLst>
            <pc:docMk/>
            <pc:sldMk cId="1013118153" sldId="272"/>
            <ac:spMk id="4" creationId="{BAE9DEBE-F168-5A2E-E5BB-1C6952022B33}"/>
          </ac:spMkLst>
        </pc:spChg>
      </pc:sldChg>
      <pc:sldChg chg="add del ord">
        <pc:chgData name="XuMingle" userId="6accb246-f179-42e5-8cc4-2c1a8de5b234" providerId="ADAL" clId="{8A5C591F-671A-4F6C-B1D7-4690CD343DE4}" dt="2023-01-02T23:43:33.694" v="3553" actId="47"/>
        <pc:sldMkLst>
          <pc:docMk/>
          <pc:sldMk cId="2042074787" sldId="273"/>
        </pc:sldMkLst>
      </pc:sldChg>
      <pc:sldChg chg="addSp delSp modSp new mod ord">
        <pc:chgData name="XuMingle" userId="6accb246-f179-42e5-8cc4-2c1a8de5b234" providerId="ADAL" clId="{8A5C591F-671A-4F6C-B1D7-4690CD343DE4}" dt="2023-01-06T00:50:06.556" v="8137" actId="1076"/>
        <pc:sldMkLst>
          <pc:docMk/>
          <pc:sldMk cId="597923830" sldId="274"/>
        </pc:sldMkLst>
        <pc:spChg chg="mod">
          <ac:chgData name="XuMingle" userId="6accb246-f179-42e5-8cc4-2c1a8de5b234" providerId="ADAL" clId="{8A5C591F-671A-4F6C-B1D7-4690CD343DE4}" dt="2023-01-02T23:16:59.506" v="2879" actId="20577"/>
          <ac:spMkLst>
            <pc:docMk/>
            <pc:sldMk cId="597923830" sldId="274"/>
            <ac:spMk id="2" creationId="{E4517470-BF0D-35FF-6249-7C09421A0432}"/>
          </ac:spMkLst>
        </pc:spChg>
        <pc:spChg chg="add del mod">
          <ac:chgData name="XuMingle" userId="6accb246-f179-42e5-8cc4-2c1a8de5b234" providerId="ADAL" clId="{8A5C591F-671A-4F6C-B1D7-4690CD343DE4}" dt="2023-01-02T23:14:44.304" v="2812" actId="21"/>
          <ac:spMkLst>
            <pc:docMk/>
            <pc:sldMk cId="597923830" sldId="274"/>
            <ac:spMk id="4" creationId="{0F26D94C-9625-CEBC-5FD5-67B5140FCC71}"/>
          </ac:spMkLst>
        </pc:spChg>
        <pc:spChg chg="add mod">
          <ac:chgData name="XuMingle" userId="6accb246-f179-42e5-8cc4-2c1a8de5b234" providerId="ADAL" clId="{8A5C591F-671A-4F6C-B1D7-4690CD343DE4}" dt="2023-01-02T23:18:40.725" v="2944" actId="20577"/>
          <ac:spMkLst>
            <pc:docMk/>
            <pc:sldMk cId="597923830" sldId="274"/>
            <ac:spMk id="5" creationId="{B29C69FF-B6EA-5891-DB5D-3B45CF67B336}"/>
          </ac:spMkLst>
        </pc:spChg>
        <pc:spChg chg="add mod">
          <ac:chgData name="XuMingle" userId="6accb246-f179-42e5-8cc4-2c1a8de5b234" providerId="ADAL" clId="{8A5C591F-671A-4F6C-B1D7-4690CD343DE4}" dt="2023-01-02T23:12:00.886" v="2701" actId="20577"/>
          <ac:spMkLst>
            <pc:docMk/>
            <pc:sldMk cId="597923830" sldId="274"/>
            <ac:spMk id="6" creationId="{5C9EED4D-51F3-6085-72BE-F86B46F9D77D}"/>
          </ac:spMkLst>
        </pc:spChg>
        <pc:spChg chg="add del mod">
          <ac:chgData name="XuMingle" userId="6accb246-f179-42e5-8cc4-2c1a8de5b234" providerId="ADAL" clId="{8A5C591F-671A-4F6C-B1D7-4690CD343DE4}" dt="2023-01-02T23:14:44.311" v="2814"/>
          <ac:spMkLst>
            <pc:docMk/>
            <pc:sldMk cId="597923830" sldId="274"/>
            <ac:spMk id="7" creationId="{1EA2CF4D-0C6F-6AFA-63EF-A7296EC167E2}"/>
          </ac:spMkLst>
        </pc:spChg>
        <pc:picChg chg="add mod">
          <ac:chgData name="XuMingle" userId="6accb246-f179-42e5-8cc4-2c1a8de5b234" providerId="ADAL" clId="{8A5C591F-671A-4F6C-B1D7-4690CD343DE4}" dt="2023-01-06T00:50:06.556" v="8137" actId="1076"/>
          <ac:picMkLst>
            <pc:docMk/>
            <pc:sldMk cId="597923830" sldId="274"/>
            <ac:picMk id="9" creationId="{BEFA9025-7BB7-4152-91EE-185A862C0928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1" creationId="{BDA226AC-3625-C1B4-6317-9738C5C388CD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2" creationId="{97D28E31-26D0-89C4-1DC8-3F4C1C3691D5}"/>
          </ac:picMkLst>
        </pc:picChg>
      </pc:sldChg>
      <pc:sldChg chg="addSp delSp modSp new mod">
        <pc:chgData name="XuMingle" userId="6accb246-f179-42e5-8cc4-2c1a8de5b234" providerId="ADAL" clId="{8A5C591F-671A-4F6C-B1D7-4690CD343DE4}" dt="2023-01-06T00:52:40.797" v="8309" actId="207"/>
        <pc:sldMkLst>
          <pc:docMk/>
          <pc:sldMk cId="797792216" sldId="275"/>
        </pc:sldMkLst>
        <pc:spChg chg="mod">
          <ac:chgData name="XuMingle" userId="6accb246-f179-42e5-8cc4-2c1a8de5b234" providerId="ADAL" clId="{8A5C591F-671A-4F6C-B1D7-4690CD343DE4}" dt="2023-01-06T00:52:40.797" v="8309" actId="207"/>
          <ac:spMkLst>
            <pc:docMk/>
            <pc:sldMk cId="797792216" sldId="275"/>
            <ac:spMk id="2" creationId="{3A803971-FD3F-1DE9-5F16-84345CF47239}"/>
          </ac:spMkLst>
        </pc:spChg>
        <pc:spChg chg="add mod">
          <ac:chgData name="XuMingle" userId="6accb246-f179-42e5-8cc4-2c1a8de5b234" providerId="ADAL" clId="{8A5C591F-671A-4F6C-B1D7-4690CD343DE4}" dt="2023-01-02T23:35:11.992" v="3369" actId="207"/>
          <ac:spMkLst>
            <pc:docMk/>
            <pc:sldMk cId="797792216" sldId="275"/>
            <ac:spMk id="4" creationId="{578140F1-3331-BCA9-7883-BCAB8DE62758}"/>
          </ac:spMkLst>
        </pc:spChg>
        <pc:spChg chg="add del mod">
          <ac:chgData name="XuMingle" userId="6accb246-f179-42e5-8cc4-2c1a8de5b234" providerId="ADAL" clId="{8A5C591F-671A-4F6C-B1D7-4690CD343DE4}" dt="2023-01-02T23:30:52.699" v="3146"/>
          <ac:spMkLst>
            <pc:docMk/>
            <pc:sldMk cId="797792216" sldId="275"/>
            <ac:spMk id="5" creationId="{C962D271-EDFA-1DE1-8797-B0A3D4F6F19D}"/>
          </ac:spMkLst>
        </pc:spChg>
        <pc:spChg chg="add mod">
          <ac:chgData name="XuMingle" userId="6accb246-f179-42e5-8cc4-2c1a8de5b234" providerId="ADAL" clId="{8A5C591F-671A-4F6C-B1D7-4690CD343DE4}" dt="2023-01-05T06:17:08.588" v="5266" actId="12789"/>
          <ac:spMkLst>
            <pc:docMk/>
            <pc:sldMk cId="797792216" sldId="275"/>
            <ac:spMk id="6" creationId="{87CED858-A29B-6381-DF8C-EA15CB7CBA0A}"/>
          </ac:spMkLst>
        </pc:spChg>
        <pc:spChg chg="add mod">
          <ac:chgData name="XuMingle" userId="6accb246-f179-42e5-8cc4-2c1a8de5b234" providerId="ADAL" clId="{8A5C591F-671A-4F6C-B1D7-4690CD343DE4}" dt="2023-01-02T23:35:44.049" v="3371" actId="113"/>
          <ac:spMkLst>
            <pc:docMk/>
            <pc:sldMk cId="797792216" sldId="275"/>
            <ac:spMk id="11" creationId="{7BA5AD8E-BF6F-498F-B8C0-33E3006026DC}"/>
          </ac:spMkLst>
        </pc:spChg>
        <pc:spChg chg="add mod">
          <ac:chgData name="XuMingle" userId="6accb246-f179-42e5-8cc4-2c1a8de5b234" providerId="ADAL" clId="{8A5C591F-671A-4F6C-B1D7-4690CD343DE4}" dt="2023-01-02T23:35:06.420" v="3367" actId="1076"/>
          <ac:spMkLst>
            <pc:docMk/>
            <pc:sldMk cId="797792216" sldId="275"/>
            <ac:spMk id="15" creationId="{F450DD18-BBD9-0DFB-D908-A52D45A303B1}"/>
          </ac:spMkLst>
        </pc:spChg>
        <pc:spChg chg="add mod">
          <ac:chgData name="XuMingle" userId="6accb246-f179-42e5-8cc4-2c1a8de5b234" providerId="ADAL" clId="{8A5C591F-671A-4F6C-B1D7-4690CD343DE4}" dt="2023-01-02T23:39:13.435" v="3407" actId="1076"/>
          <ac:spMkLst>
            <pc:docMk/>
            <pc:sldMk cId="797792216" sldId="275"/>
            <ac:spMk id="16" creationId="{5A80F9D1-7E15-F2AA-72FC-76AEF29835F6}"/>
          </ac:spMkLst>
        </pc:spChg>
        <pc:spChg chg="add mod">
          <ac:chgData name="XuMingle" userId="6accb246-f179-42e5-8cc4-2c1a8de5b234" providerId="ADAL" clId="{8A5C591F-671A-4F6C-B1D7-4690CD343DE4}" dt="2023-01-02T23:38:12.346" v="3399" actId="1076"/>
          <ac:spMkLst>
            <pc:docMk/>
            <pc:sldMk cId="797792216" sldId="275"/>
            <ac:spMk id="17" creationId="{8D43DBE0-DE3E-1B7F-0BF7-4D4917FFC75C}"/>
          </ac:spMkLst>
        </pc:spChg>
        <pc:spChg chg="add mod">
          <ac:chgData name="XuMingle" userId="6accb246-f179-42e5-8cc4-2c1a8de5b234" providerId="ADAL" clId="{8A5C591F-671A-4F6C-B1D7-4690CD343DE4}" dt="2023-01-02T23:39:10.539" v="3406" actId="1076"/>
          <ac:spMkLst>
            <pc:docMk/>
            <pc:sldMk cId="797792216" sldId="275"/>
            <ac:spMk id="18" creationId="{403475AC-8636-9044-A7F3-998D7F23F95E}"/>
          </ac:spMkLst>
        </pc:spChg>
        <pc:spChg chg="add mod">
          <ac:chgData name="XuMingle" userId="6accb246-f179-42e5-8cc4-2c1a8de5b234" providerId="ADAL" clId="{8A5C591F-671A-4F6C-B1D7-4690CD343DE4}" dt="2023-01-05T06:13:26.090" v="5152" actId="1037"/>
          <ac:spMkLst>
            <pc:docMk/>
            <pc:sldMk cId="797792216" sldId="275"/>
            <ac:spMk id="19" creationId="{4DFAF518-736B-3A2C-CD4C-F3AF348EF8E3}"/>
          </ac:spMkLst>
        </pc:spChg>
        <pc:spChg chg="add mod">
          <ac:chgData name="XuMingle" userId="6accb246-f179-42e5-8cc4-2c1a8de5b234" providerId="ADAL" clId="{8A5C591F-671A-4F6C-B1D7-4690CD343DE4}" dt="2023-01-05T06:13:35.140" v="5154" actId="1076"/>
          <ac:spMkLst>
            <pc:docMk/>
            <pc:sldMk cId="797792216" sldId="275"/>
            <ac:spMk id="20" creationId="{05BF4FBB-86A7-D1E6-6127-92F49230EF69}"/>
          </ac:spMkLst>
        </pc:spChg>
        <pc:spChg chg="add mod">
          <ac:chgData name="XuMingle" userId="6accb246-f179-42e5-8cc4-2c1a8de5b234" providerId="ADAL" clId="{8A5C591F-671A-4F6C-B1D7-4690CD343DE4}" dt="2023-01-05T06:13:43.836" v="5156" actId="1076"/>
          <ac:spMkLst>
            <pc:docMk/>
            <pc:sldMk cId="797792216" sldId="275"/>
            <ac:spMk id="21" creationId="{D5ED2D80-D1D7-A312-27AC-E3D8A71D3D96}"/>
          </ac:spMkLst>
        </pc:spChg>
        <pc:spChg chg="add mod">
          <ac:chgData name="XuMingle" userId="6accb246-f179-42e5-8cc4-2c1a8de5b234" providerId="ADAL" clId="{8A5C591F-671A-4F6C-B1D7-4690CD343DE4}" dt="2023-01-05T06:14:38.526" v="5260" actId="14100"/>
          <ac:spMkLst>
            <pc:docMk/>
            <pc:sldMk cId="797792216" sldId="275"/>
            <ac:spMk id="22" creationId="{A2894AF2-9F3D-34D1-C872-0DB9C2CB95B2}"/>
          </ac:spMkLst>
        </pc:spChg>
        <pc:picChg chg="add mod ord modCrop">
          <ac:chgData name="XuMingle" userId="6accb246-f179-42e5-8cc4-2c1a8de5b234" providerId="ADAL" clId="{8A5C591F-671A-4F6C-B1D7-4690CD343DE4}" dt="2023-01-02T23:39:02.516" v="3404" actId="1076"/>
          <ac:picMkLst>
            <pc:docMk/>
            <pc:sldMk cId="797792216" sldId="275"/>
            <ac:picMk id="14" creationId="{AFDA5E1F-4FB0-9582-1B30-81BF2FEA0AF6}"/>
          </ac:picMkLst>
        </pc:picChg>
        <pc:cxnChg chg="add mod">
          <ac:chgData name="XuMingle" userId="6accb246-f179-42e5-8cc4-2c1a8de5b234" providerId="ADAL" clId="{8A5C591F-671A-4F6C-B1D7-4690CD343DE4}" dt="2023-01-05T06:17:13.998" v="5267" actId="14100"/>
          <ac:cxnSpMkLst>
            <pc:docMk/>
            <pc:sldMk cId="797792216" sldId="275"/>
            <ac:cxnSpMk id="8" creationId="{4136FF36-E64A-5256-E26B-DD3315617989}"/>
          </ac:cxnSpMkLst>
        </pc:cxnChg>
      </pc:sldChg>
      <pc:sldChg chg="addSp delSp modSp add mod">
        <pc:chgData name="XuMingle" userId="6accb246-f179-42e5-8cc4-2c1a8de5b234" providerId="ADAL" clId="{8A5C591F-671A-4F6C-B1D7-4690CD343DE4}" dt="2023-01-05T06:21:22.092" v="5363" actId="1076"/>
        <pc:sldMkLst>
          <pc:docMk/>
          <pc:sldMk cId="755013837" sldId="276"/>
        </pc:sldMkLst>
        <pc:spChg chg="mod">
          <ac:chgData name="XuMingle" userId="6accb246-f179-42e5-8cc4-2c1a8de5b234" providerId="ADAL" clId="{8A5C591F-671A-4F6C-B1D7-4690CD343DE4}" dt="2023-01-03T01:24:16.632" v="4607" actId="20577"/>
          <ac:spMkLst>
            <pc:docMk/>
            <pc:sldMk cId="755013837" sldId="276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4" creationId="{4739B76E-3BCA-415D-CC13-7C96D012A913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5" creationId="{616BF6D5-066B-0D13-71E2-D21DC4674FCB}"/>
          </ac:spMkLst>
        </pc:spChg>
        <pc:spChg chg="del mod">
          <ac:chgData name="XuMingle" userId="6accb246-f179-42e5-8cc4-2c1a8de5b234" providerId="ADAL" clId="{8A5C591F-671A-4F6C-B1D7-4690CD343DE4}" dt="2023-01-03T01:24:48.449" v="4610" actId="478"/>
          <ac:spMkLst>
            <pc:docMk/>
            <pc:sldMk cId="755013837" sldId="276"/>
            <ac:spMk id="8" creationId="{3617AE05-A343-807B-5045-56C61EC4D600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10" creationId="{8395172C-7228-DD50-9DD9-F56E15A590A6}"/>
          </ac:spMkLst>
        </pc:spChg>
        <pc:picChg chg="del">
          <ac:chgData name="XuMingle" userId="6accb246-f179-42e5-8cc4-2c1a8de5b234" providerId="ADAL" clId="{8A5C591F-671A-4F6C-B1D7-4690CD343DE4}" dt="2023-01-02T23:47:04.003" v="3674" actId="478"/>
          <ac:picMkLst>
            <pc:docMk/>
            <pc:sldMk cId="755013837" sldId="276"/>
            <ac:picMk id="7" creationId="{926FBFAD-37DF-6EA2-1BCE-B7587922D6D1}"/>
          </ac:picMkLst>
        </pc:picChg>
        <pc:cxnChg chg="add mod">
          <ac:chgData name="XuMingle" userId="6accb246-f179-42e5-8cc4-2c1a8de5b234" providerId="ADAL" clId="{8A5C591F-671A-4F6C-B1D7-4690CD343DE4}" dt="2023-01-05T06:21:22.092" v="5363" actId="1076"/>
          <ac:cxnSpMkLst>
            <pc:docMk/>
            <pc:sldMk cId="755013837" sldId="276"/>
            <ac:cxnSpMk id="12" creationId="{167A0A88-3FDE-8345-D9C4-370876433403}"/>
          </ac:cxnSpMkLst>
        </pc:cxnChg>
      </pc:sldChg>
      <pc:sldChg chg="add del">
        <pc:chgData name="XuMingle" userId="6accb246-f179-42e5-8cc4-2c1a8de5b234" providerId="ADAL" clId="{8A5C591F-671A-4F6C-B1D7-4690CD343DE4}" dt="2023-01-03T00:10:40.624" v="4124" actId="47"/>
        <pc:sldMkLst>
          <pc:docMk/>
          <pc:sldMk cId="2699234143" sldId="277"/>
        </pc:sldMkLst>
      </pc:sldChg>
      <pc:sldChg chg="addSp delSp modSp add mod">
        <pc:chgData name="XuMingle" userId="6accb246-f179-42e5-8cc4-2c1a8de5b234" providerId="ADAL" clId="{8A5C591F-671A-4F6C-B1D7-4690CD343DE4}" dt="2023-01-03T01:22:03.560" v="4558" actId="1076"/>
        <pc:sldMkLst>
          <pc:docMk/>
          <pc:sldMk cId="293706342" sldId="278"/>
        </pc:sldMkLst>
        <pc:spChg chg="add del mod">
          <ac:chgData name="XuMingle" userId="6accb246-f179-42e5-8cc4-2c1a8de5b234" providerId="ADAL" clId="{8A5C591F-671A-4F6C-B1D7-4690CD343DE4}" dt="2023-01-03T01:21:58.214" v="4556" actId="478"/>
          <ac:spMkLst>
            <pc:docMk/>
            <pc:sldMk cId="293706342" sldId="278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3-01-03T01:22:03.560" v="4558" actId="1076"/>
          <ac:spMkLst>
            <pc:docMk/>
            <pc:sldMk cId="293706342" sldId="278"/>
            <ac:spMk id="3" creationId="{8C977B0B-78A5-9FBE-03C9-C6E3918D24B7}"/>
          </ac:spMkLst>
        </pc:spChg>
        <pc:spChg chg="add del mod">
          <ac:chgData name="XuMingle" userId="6accb246-f179-42e5-8cc4-2c1a8de5b234" providerId="ADAL" clId="{8A5C591F-671A-4F6C-B1D7-4690CD343DE4}" dt="2023-01-03T01:21:54.995" v="4555" actId="478"/>
          <ac:spMkLst>
            <pc:docMk/>
            <pc:sldMk cId="293706342" sldId="278"/>
            <ac:spMk id="5" creationId="{56FD68C6-3D95-59DD-C356-C324497402EF}"/>
          </ac:spMkLst>
        </pc:spChg>
        <pc:spChg chg="add del mod">
          <ac:chgData name="XuMingle" userId="6accb246-f179-42e5-8cc4-2c1a8de5b234" providerId="ADAL" clId="{8A5C591F-671A-4F6C-B1D7-4690CD343DE4}" dt="2023-01-03T01:22:00.342" v="4557" actId="478"/>
          <ac:spMkLst>
            <pc:docMk/>
            <pc:sldMk cId="293706342" sldId="278"/>
            <ac:spMk id="8" creationId="{A19F842E-3C1A-BDD8-689F-CBE66A24A6EF}"/>
          </ac:spMkLst>
        </pc:spChg>
        <pc:picChg chg="mod">
          <ac:chgData name="XuMingle" userId="6accb246-f179-42e5-8cc4-2c1a8de5b234" providerId="ADAL" clId="{8A5C591F-671A-4F6C-B1D7-4690CD343DE4}" dt="2023-01-03T01:22:03.560" v="4558" actId="1076"/>
          <ac:picMkLst>
            <pc:docMk/>
            <pc:sldMk cId="293706342" sldId="278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8A5C591F-671A-4F6C-B1D7-4690CD343DE4}" dt="2023-01-03T00:10:39.433" v="4123" actId="2696"/>
        <pc:sldMkLst>
          <pc:docMk/>
          <pc:sldMk cId="1997256395" sldId="278"/>
        </pc:sldMkLst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797600479" sldId="279"/>
        </pc:sldMkLst>
      </pc:sldChg>
      <pc:sldChg chg="addSp delSp modSp new del mod">
        <pc:chgData name="XuMingle" userId="6accb246-f179-42e5-8cc4-2c1a8de5b234" providerId="ADAL" clId="{8A5C591F-671A-4F6C-B1D7-4690CD343DE4}" dt="2023-01-06T00:42:36.034" v="8036" actId="2696"/>
        <pc:sldMkLst>
          <pc:docMk/>
          <pc:sldMk cId="2370935806" sldId="279"/>
        </pc:sldMkLst>
        <pc:spChg chg="mod">
          <ac:chgData name="XuMingle" userId="6accb246-f179-42e5-8cc4-2c1a8de5b234" providerId="ADAL" clId="{8A5C591F-671A-4F6C-B1D7-4690CD343DE4}" dt="2023-01-03T00:54:31.404" v="4186" actId="20577"/>
          <ac:spMkLst>
            <pc:docMk/>
            <pc:sldMk cId="2370935806" sldId="279"/>
            <ac:spMk id="2" creationId="{105C0365-A795-420B-AB05-84513E46C1E4}"/>
          </ac:spMkLst>
        </pc:spChg>
        <pc:spChg chg="add mod">
          <ac:chgData name="XuMingle" userId="6accb246-f179-42e5-8cc4-2c1a8de5b234" providerId="ADAL" clId="{8A5C591F-671A-4F6C-B1D7-4690CD343DE4}" dt="2023-01-03T01:01:27.428" v="4340" actId="207"/>
          <ac:spMkLst>
            <pc:docMk/>
            <pc:sldMk cId="2370935806" sldId="279"/>
            <ac:spMk id="4" creationId="{7D76CF1C-B68F-082F-4BCE-D6E09C4FE0BF}"/>
          </ac:spMkLst>
        </pc:spChg>
        <pc:spChg chg="add del mod">
          <ac:chgData name="XuMingle" userId="6accb246-f179-42e5-8cc4-2c1a8de5b234" providerId="ADAL" clId="{8A5C591F-671A-4F6C-B1D7-4690CD343DE4}" dt="2023-01-03T01:00:57.043" v="4284"/>
          <ac:spMkLst>
            <pc:docMk/>
            <pc:sldMk cId="2370935806" sldId="279"/>
            <ac:spMk id="10" creationId="{B7C560BA-30DC-2F22-A60F-6AB71A9DA843}"/>
          </ac:spMkLst>
        </pc:spChg>
        <pc:spChg chg="add mod">
          <ac:chgData name="XuMingle" userId="6accb246-f179-42e5-8cc4-2c1a8de5b234" providerId="ADAL" clId="{8A5C591F-671A-4F6C-B1D7-4690CD343DE4}" dt="2023-01-03T01:00:54.920" v="4282" actId="6549"/>
          <ac:spMkLst>
            <pc:docMk/>
            <pc:sldMk cId="2370935806" sldId="279"/>
            <ac:spMk id="11" creationId="{42F21D14-58C1-E56A-DBC1-F864D7413296}"/>
          </ac:spMkLst>
        </pc:spChg>
        <pc:picChg chg="add del mod">
          <ac:chgData name="XuMingle" userId="6accb246-f179-42e5-8cc4-2c1a8de5b234" providerId="ADAL" clId="{8A5C591F-671A-4F6C-B1D7-4690CD343DE4}" dt="2023-01-03T01:00:04.298" v="4264" actId="478"/>
          <ac:picMkLst>
            <pc:docMk/>
            <pc:sldMk cId="2370935806" sldId="279"/>
            <ac:picMk id="6" creationId="{D9A904ED-1C88-10B1-1B15-C8A87B7E43CE}"/>
          </ac:picMkLst>
        </pc:picChg>
        <pc:picChg chg="add mod">
          <ac:chgData name="XuMingle" userId="6accb246-f179-42e5-8cc4-2c1a8de5b234" providerId="ADAL" clId="{8A5C591F-671A-4F6C-B1D7-4690CD343DE4}" dt="2023-01-03T01:00:08.720" v="4267" actId="12788"/>
          <ac:picMkLst>
            <pc:docMk/>
            <pc:sldMk cId="2370935806" sldId="279"/>
            <ac:picMk id="8" creationId="{0C291186-8105-E6C3-74C8-7F43FD17DD12}"/>
          </ac:picMkLst>
        </pc:picChg>
      </pc:sldChg>
      <pc:sldChg chg="new del">
        <pc:chgData name="XuMingle" userId="6accb246-f179-42e5-8cc4-2c1a8de5b234" providerId="ADAL" clId="{8A5C591F-671A-4F6C-B1D7-4690CD343DE4}" dt="2023-01-03T00:29:46.285" v="4136" actId="680"/>
        <pc:sldMkLst>
          <pc:docMk/>
          <pc:sldMk cId="3546718165" sldId="279"/>
        </pc:sldMkLst>
      </pc:sldChg>
      <pc:sldChg chg="addSp delSp modSp add del mod">
        <pc:chgData name="XuMingle" userId="6accb246-f179-42e5-8cc4-2c1a8de5b234" providerId="ADAL" clId="{8A5C591F-671A-4F6C-B1D7-4690CD343DE4}" dt="2023-01-06T00:42:36.034" v="8036" actId="2696"/>
        <pc:sldMkLst>
          <pc:docMk/>
          <pc:sldMk cId="728890675" sldId="280"/>
        </pc:sldMkLst>
        <pc:spChg chg="mod">
          <ac:chgData name="XuMingle" userId="6accb246-f179-42e5-8cc4-2c1a8de5b234" providerId="ADAL" clId="{8A5C591F-671A-4F6C-B1D7-4690CD343DE4}" dt="2023-01-03T01:02:41.577" v="4457" actId="20577"/>
          <ac:spMkLst>
            <pc:docMk/>
            <pc:sldMk cId="728890675" sldId="280"/>
            <ac:spMk id="4" creationId="{7D76CF1C-B68F-082F-4BCE-D6E09C4FE0BF}"/>
          </ac:spMkLst>
        </pc:spChg>
        <pc:spChg chg="mod">
          <ac:chgData name="XuMingle" userId="6accb246-f179-42e5-8cc4-2c1a8de5b234" providerId="ADAL" clId="{8A5C591F-671A-4F6C-B1D7-4690CD343DE4}" dt="2023-01-03T01:16:04.786" v="4498"/>
          <ac:spMkLst>
            <pc:docMk/>
            <pc:sldMk cId="728890675" sldId="280"/>
            <ac:spMk id="11" creationId="{42F21D14-58C1-E56A-DBC1-F864D7413296}"/>
          </ac:spMkLst>
        </pc:spChg>
        <pc:picChg chg="add mod">
          <ac:chgData name="XuMingle" userId="6accb246-f179-42e5-8cc4-2c1a8de5b234" providerId="ADAL" clId="{8A5C591F-671A-4F6C-B1D7-4690CD343DE4}" dt="2023-01-03T01:15:23.651" v="4497" actId="1035"/>
          <ac:picMkLst>
            <pc:docMk/>
            <pc:sldMk cId="728890675" sldId="280"/>
            <ac:picMk id="6" creationId="{DD5A442D-DB2A-20CF-0AC6-C17C73D76BB6}"/>
          </ac:picMkLst>
        </pc:picChg>
        <pc:picChg chg="del">
          <ac:chgData name="XuMingle" userId="6accb246-f179-42e5-8cc4-2c1a8de5b234" providerId="ADAL" clId="{8A5C591F-671A-4F6C-B1D7-4690CD343DE4}" dt="2023-01-03T01:02:44.077" v="4458" actId="478"/>
          <ac:picMkLst>
            <pc:docMk/>
            <pc:sldMk cId="728890675" sldId="280"/>
            <ac:picMk id="8" creationId="{0C291186-8105-E6C3-74C8-7F43FD17DD12}"/>
          </ac:picMkLst>
        </pc:picChg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1106701946" sldId="280"/>
        </pc:sldMkLst>
      </pc:sldChg>
      <pc:sldChg chg="new del">
        <pc:chgData name="XuMingle" userId="6accb246-f179-42e5-8cc4-2c1a8de5b234" providerId="ADAL" clId="{8A5C591F-671A-4F6C-B1D7-4690CD343DE4}" dt="2023-01-03T00:29:44.889" v="4135" actId="680"/>
        <pc:sldMkLst>
          <pc:docMk/>
          <pc:sldMk cId="2262195369" sldId="280"/>
        </pc:sldMkLst>
      </pc:sldChg>
      <pc:sldChg chg="addSp delSp modSp add mod ord">
        <pc:chgData name="XuMingle" userId="6accb246-f179-42e5-8cc4-2c1a8de5b234" providerId="ADAL" clId="{8A5C591F-671A-4F6C-B1D7-4690CD343DE4}" dt="2023-01-03T07:17:59.502" v="5107" actId="20577"/>
        <pc:sldMkLst>
          <pc:docMk/>
          <pc:sldMk cId="385668233" sldId="281"/>
        </pc:sldMkLst>
        <pc:spChg chg="mod">
          <ac:chgData name="XuMingle" userId="6accb246-f179-42e5-8cc4-2c1a8de5b234" providerId="ADAL" clId="{8A5C591F-671A-4F6C-B1D7-4690CD343DE4}" dt="2023-01-03T01:28:32.392" v="4629" actId="20577"/>
          <ac:spMkLst>
            <pc:docMk/>
            <pc:sldMk cId="385668233" sldId="281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3-01-03T07:03:45.727" v="4985" actId="207"/>
          <ac:spMkLst>
            <pc:docMk/>
            <pc:sldMk cId="385668233" sldId="28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3-01-03T01:30:39.858" v="4737" actId="20577"/>
          <ac:spMkLst>
            <pc:docMk/>
            <pc:sldMk cId="385668233" sldId="281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8" creationId="{80A72A56-CD08-3507-52E6-816523993916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9" creationId="{B9100DD7-D434-48D3-90E8-9E048F82FBAC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0" creationId="{91A33AA4-3AC9-8E72-E511-4ACC7DF3457E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1" creationId="{BF71B57E-C706-7E81-ED00-FFD527AAD073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2" creationId="{C3D7BD0C-53A8-EB7A-3479-9B4DFFBF33B8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4" creationId="{2E4EA3A4-7263-F83B-CEBF-479D165CED55}"/>
          </ac:spMkLst>
        </pc:spChg>
        <pc:spChg chg="add mod">
          <ac:chgData name="XuMingle" userId="6accb246-f179-42e5-8cc4-2c1a8de5b234" providerId="ADAL" clId="{8A5C591F-671A-4F6C-B1D7-4690CD343DE4}" dt="2023-01-03T07:17:59.502" v="5107" actId="20577"/>
          <ac:spMkLst>
            <pc:docMk/>
            <pc:sldMk cId="385668233" sldId="281"/>
            <ac:spMk id="15" creationId="{5501F550-68D3-9211-D116-3BA5494D3340}"/>
          </ac:spMkLst>
        </pc:spChg>
        <pc:picChg chg="del">
          <ac:chgData name="XuMingle" userId="6accb246-f179-42e5-8cc4-2c1a8de5b234" providerId="ADAL" clId="{8A5C591F-671A-4F6C-B1D7-4690CD343DE4}" dt="2023-01-03T01:28:35.171" v="4630" actId="478"/>
          <ac:picMkLst>
            <pc:docMk/>
            <pc:sldMk cId="385668233" sldId="281"/>
            <ac:picMk id="5" creationId="{CFD71557-E45A-4752-432A-D174842FA93A}"/>
          </ac:picMkLst>
        </pc:picChg>
        <pc:picChg chg="add mod">
          <ac:chgData name="XuMingle" userId="6accb246-f179-42e5-8cc4-2c1a8de5b234" providerId="ADAL" clId="{8A5C591F-671A-4F6C-B1D7-4690CD343DE4}" dt="2023-01-03T07:17:37.428" v="5098" actId="1076"/>
          <ac:picMkLst>
            <pc:docMk/>
            <pc:sldMk cId="385668233" sldId="281"/>
            <ac:picMk id="13" creationId="{F7CAC358-C7B3-4127-C0AB-3934C9B4037C}"/>
          </ac:picMkLst>
        </pc:picChg>
      </pc:sldChg>
      <pc:sldChg chg="new del">
        <pc:chgData name="XuMingle" userId="6accb246-f179-42e5-8cc4-2c1a8de5b234" providerId="ADAL" clId="{8A5C591F-671A-4F6C-B1D7-4690CD343DE4}" dt="2023-01-03T00:29:44.550" v="4134" actId="680"/>
        <pc:sldMkLst>
          <pc:docMk/>
          <pc:sldMk cId="1828792906" sldId="281"/>
        </pc:sldMkLst>
      </pc:sldChg>
      <pc:sldChg chg="add del">
        <pc:chgData name="XuMingle" userId="6accb246-f179-42e5-8cc4-2c1a8de5b234" providerId="ADAL" clId="{8A5C591F-671A-4F6C-B1D7-4690CD343DE4}" dt="2023-01-03T01:30:56.127" v="4742" actId="47"/>
        <pc:sldMkLst>
          <pc:docMk/>
          <pc:sldMk cId="929565067" sldId="282"/>
        </pc:sldMkLst>
      </pc:sldChg>
      <pc:sldChg chg="new del">
        <pc:chgData name="XuMingle" userId="6accb246-f179-42e5-8cc4-2c1a8de5b234" providerId="ADAL" clId="{8A5C591F-671A-4F6C-B1D7-4690CD343DE4}" dt="2023-01-03T00:29:44.252" v="4133" actId="680"/>
        <pc:sldMkLst>
          <pc:docMk/>
          <pc:sldMk cId="1773404225" sldId="282"/>
        </pc:sldMkLst>
      </pc:sldChg>
      <pc:sldChg chg="addSp delSp modSp add del mod ord">
        <pc:chgData name="XuMingle" userId="6accb246-f179-42e5-8cc4-2c1a8de5b234" providerId="ADAL" clId="{8A5C591F-671A-4F6C-B1D7-4690CD343DE4}" dt="2023-01-06T00:42:57.476" v="8051" actId="2696"/>
        <pc:sldMkLst>
          <pc:docMk/>
          <pc:sldMk cId="19454974" sldId="283"/>
        </pc:sldMkLst>
        <pc:spChg chg="mod">
          <ac:chgData name="XuMingle" userId="6accb246-f179-42e5-8cc4-2c1a8de5b234" providerId="ADAL" clId="{8A5C591F-671A-4F6C-B1D7-4690CD343DE4}" dt="2023-01-03T01:42:04.783" v="4982" actId="20577"/>
          <ac:spMkLst>
            <pc:docMk/>
            <pc:sldMk cId="19454974" sldId="28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3T01:41:56.734" v="4980" actId="1076"/>
          <ac:spMkLst>
            <pc:docMk/>
            <pc:sldMk cId="19454974" sldId="283"/>
            <ac:spMk id="5" creationId="{3F5A19FD-74C4-2015-DE55-8389A4BC4C9D}"/>
          </ac:spMkLst>
        </pc:spChg>
        <pc:spChg chg="mod">
          <ac:chgData name="XuMingle" userId="6accb246-f179-42e5-8cc4-2c1a8de5b234" providerId="ADAL" clId="{8A5C591F-671A-4F6C-B1D7-4690CD343DE4}" dt="2023-01-03T01:41:51.651" v="4976" actId="21"/>
          <ac:spMkLst>
            <pc:docMk/>
            <pc:sldMk cId="19454974" sldId="283"/>
            <ac:spMk id="6" creationId="{1F9598BD-D860-54F0-CEC4-5ED02696BD9F}"/>
          </ac:spMkLst>
        </pc:spChg>
        <pc:spChg chg="del">
          <ac:chgData name="XuMingle" userId="6accb246-f179-42e5-8cc4-2c1a8de5b234" providerId="ADAL" clId="{8A5C591F-671A-4F6C-B1D7-4690CD343DE4}" dt="2023-01-03T01:39:06.770" v="4925" actId="478"/>
          <ac:spMkLst>
            <pc:docMk/>
            <pc:sldMk cId="19454974" sldId="283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3T01:41:54.543" v="4979" actId="20577"/>
          <ac:spMkLst>
            <pc:docMk/>
            <pc:sldMk cId="19454974" sldId="283"/>
            <ac:spMk id="10" creationId="{F416F38A-ACFC-1B4F-6C4E-FEF34CBE2196}"/>
          </ac:spMkLst>
        </pc:spChg>
        <pc:picChg chg="add del mod">
          <ac:chgData name="XuMingle" userId="6accb246-f179-42e5-8cc4-2c1a8de5b234" providerId="ADAL" clId="{8A5C591F-671A-4F6C-B1D7-4690CD343DE4}" dt="2023-01-03T01:32:11.610" v="4858" actId="478"/>
          <ac:picMkLst>
            <pc:docMk/>
            <pc:sldMk cId="19454974" sldId="283"/>
            <ac:picMk id="4" creationId="{EBFFE2FD-264F-5060-EB59-39FC9CBF7955}"/>
          </ac:picMkLst>
        </pc:picChg>
        <pc:picChg chg="add mod">
          <ac:chgData name="XuMingle" userId="6accb246-f179-42e5-8cc4-2c1a8de5b234" providerId="ADAL" clId="{8A5C591F-671A-4F6C-B1D7-4690CD343DE4}" dt="2023-01-03T07:03:13.806" v="4983" actId="1076"/>
          <ac:picMkLst>
            <pc:docMk/>
            <pc:sldMk cId="19454974" sldId="283"/>
            <ac:picMk id="9" creationId="{567D95C6-4C77-79DB-F7E1-57A7A2CB68F4}"/>
          </ac:picMkLst>
        </pc:picChg>
        <pc:picChg chg="del">
          <ac:chgData name="XuMingle" userId="6accb246-f179-42e5-8cc4-2c1a8de5b234" providerId="ADAL" clId="{8A5C591F-671A-4F6C-B1D7-4690CD343DE4}" dt="2023-01-03T01:31:03.197" v="4750" actId="478"/>
          <ac:picMkLst>
            <pc:docMk/>
            <pc:sldMk cId="19454974" sldId="283"/>
            <ac:picMk id="13" creationId="{F7CAC358-C7B3-4127-C0AB-3934C9B4037C}"/>
          </ac:picMkLst>
        </pc:picChg>
      </pc:sldChg>
      <pc:sldChg chg="add">
        <pc:chgData name="XuMingle" userId="6accb246-f179-42e5-8cc4-2c1a8de5b234" providerId="ADAL" clId="{8A5C591F-671A-4F6C-B1D7-4690CD343DE4}" dt="2023-01-06T00:43:00.734" v="8052"/>
        <pc:sldMkLst>
          <pc:docMk/>
          <pc:sldMk cId="374909143" sldId="283"/>
        </pc:sldMkLst>
      </pc:sldChg>
      <pc:sldChg chg="new del">
        <pc:chgData name="XuMingle" userId="6accb246-f179-42e5-8cc4-2c1a8de5b234" providerId="ADAL" clId="{8A5C591F-671A-4F6C-B1D7-4690CD343DE4}" dt="2023-01-03T00:29:43.886" v="4132" actId="680"/>
        <pc:sldMkLst>
          <pc:docMk/>
          <pc:sldMk cId="1985850400" sldId="283"/>
        </pc:sldMkLst>
      </pc:sldChg>
      <pc:sldChg chg="addSp delSp modSp new mod">
        <pc:chgData name="XuMingle" userId="6accb246-f179-42e5-8cc4-2c1a8de5b234" providerId="ADAL" clId="{8A5C591F-671A-4F6C-B1D7-4690CD343DE4}" dt="2023-01-05T07:45:30.816" v="6266" actId="1036"/>
        <pc:sldMkLst>
          <pc:docMk/>
          <pc:sldMk cId="1064256282" sldId="284"/>
        </pc:sldMkLst>
        <pc:spChg chg="del">
          <ac:chgData name="XuMingle" userId="6accb246-f179-42e5-8cc4-2c1a8de5b234" providerId="ADAL" clId="{8A5C591F-671A-4F6C-B1D7-4690CD343DE4}" dt="2023-01-05T06:22:17.741" v="5388" actId="478"/>
          <ac:spMkLst>
            <pc:docMk/>
            <pc:sldMk cId="1064256282" sldId="284"/>
            <ac:spMk id="2" creationId="{71A66E0C-20FA-C2A4-57DA-EE2D99F73900}"/>
          </ac:spMkLst>
        </pc:spChg>
        <pc:spChg chg="mod">
          <ac:chgData name="XuMingle" userId="6accb246-f179-42e5-8cc4-2c1a8de5b234" providerId="ADAL" clId="{8A5C591F-671A-4F6C-B1D7-4690CD343DE4}" dt="2023-01-05T06:22:15.037" v="5387" actId="20577"/>
          <ac:spMkLst>
            <pc:docMk/>
            <pc:sldMk cId="1064256282" sldId="284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43:08.848" v="6218" actId="1076"/>
          <ac:spMkLst>
            <pc:docMk/>
            <pc:sldMk cId="1064256282" sldId="284"/>
            <ac:spMk id="9" creationId="{6355A18C-7C27-D155-2381-567153316E83}"/>
          </ac:spMkLst>
        </pc:spChg>
        <pc:spChg chg="add mod">
          <ac:chgData name="XuMingle" userId="6accb246-f179-42e5-8cc4-2c1a8de5b234" providerId="ADAL" clId="{8A5C591F-671A-4F6C-B1D7-4690CD343DE4}" dt="2023-01-05T07:43:12.431" v="6219" actId="1076"/>
          <ac:spMkLst>
            <pc:docMk/>
            <pc:sldMk cId="1064256282" sldId="284"/>
            <ac:spMk id="10" creationId="{DCEA9177-9A26-841D-8F76-035C7EE10ADB}"/>
          </ac:spMkLst>
        </pc:spChg>
        <pc:picChg chg="add del mod">
          <ac:chgData name="XuMingle" userId="6accb246-f179-42e5-8cc4-2c1a8de5b234" providerId="ADAL" clId="{8A5C591F-671A-4F6C-B1D7-4690CD343DE4}" dt="2023-01-05T06:22:26.761" v="5391" actId="478"/>
          <ac:picMkLst>
            <pc:docMk/>
            <pc:sldMk cId="1064256282" sldId="284"/>
            <ac:picMk id="6" creationId="{1FF4C004-5CF0-BDA5-68D5-48FECA17F0D3}"/>
          </ac:picMkLst>
        </pc:picChg>
        <pc:picChg chg="add mod">
          <ac:chgData name="XuMingle" userId="6accb246-f179-42e5-8cc4-2c1a8de5b234" providerId="ADAL" clId="{8A5C591F-671A-4F6C-B1D7-4690CD343DE4}" dt="2023-01-05T07:43:48.661" v="6242" actId="1035"/>
          <ac:picMkLst>
            <pc:docMk/>
            <pc:sldMk cId="1064256282" sldId="284"/>
            <ac:picMk id="8" creationId="{C1CF581D-0B39-BF49-401E-D0EF272D57C0}"/>
          </ac:picMkLst>
        </pc:picChg>
        <pc:picChg chg="add mod">
          <ac:chgData name="XuMingle" userId="6accb246-f179-42e5-8cc4-2c1a8de5b234" providerId="ADAL" clId="{8A5C591F-671A-4F6C-B1D7-4690CD343DE4}" dt="2023-01-05T07:45:30.816" v="6266" actId="1036"/>
          <ac:picMkLst>
            <pc:docMk/>
            <pc:sldMk cId="1064256282" sldId="284"/>
            <ac:picMk id="12" creationId="{3146420A-1920-7594-C569-F3F30C44E145}"/>
          </ac:picMkLst>
        </pc:picChg>
        <pc:picChg chg="add mod">
          <ac:chgData name="XuMingle" userId="6accb246-f179-42e5-8cc4-2c1a8de5b234" providerId="ADAL" clId="{8A5C591F-671A-4F6C-B1D7-4690CD343DE4}" dt="2023-01-05T07:44:36.640" v="6250" actId="1076"/>
          <ac:picMkLst>
            <pc:docMk/>
            <pc:sldMk cId="1064256282" sldId="284"/>
            <ac:picMk id="14" creationId="{B5755BD0-86AB-67C4-5B2D-06FE0C85FCDD}"/>
          </ac:picMkLst>
        </pc:picChg>
        <pc:picChg chg="add mod">
          <ac:chgData name="XuMingle" userId="6accb246-f179-42e5-8cc4-2c1a8de5b234" providerId="ADAL" clId="{8A5C591F-671A-4F6C-B1D7-4690CD343DE4}" dt="2023-01-05T07:45:07.977" v="6255" actId="1076"/>
          <ac:picMkLst>
            <pc:docMk/>
            <pc:sldMk cId="1064256282" sldId="284"/>
            <ac:picMk id="16" creationId="{A2B78A4C-1C58-3A6E-3E55-31C1C4AD697A}"/>
          </ac:picMkLst>
        </pc:picChg>
      </pc:sldChg>
      <pc:sldChg chg="addSp delSp modSp add mod ord">
        <pc:chgData name="XuMingle" userId="6accb246-f179-42e5-8cc4-2c1a8de5b234" providerId="ADAL" clId="{8A5C591F-671A-4F6C-B1D7-4690CD343DE4}" dt="2023-01-05T07:47:27.575" v="6337" actId="1076"/>
        <pc:sldMkLst>
          <pc:docMk/>
          <pc:sldMk cId="2781870318" sldId="285"/>
        </pc:sldMkLst>
        <pc:spChg chg="mod">
          <ac:chgData name="XuMingle" userId="6accb246-f179-42e5-8cc4-2c1a8de5b234" providerId="ADAL" clId="{8A5C591F-671A-4F6C-B1D7-4690CD343DE4}" dt="2023-01-05T07:28:00.441" v="6117" actId="20577"/>
          <ac:spMkLst>
            <pc:docMk/>
            <pc:sldMk cId="2781870318" sldId="285"/>
            <ac:spMk id="4" creationId="{8D60EED5-808A-6946-D1C2-F9E8C1EC2457}"/>
          </ac:spMkLst>
        </pc:spChg>
        <pc:spChg chg="add del mod">
          <ac:chgData name="XuMingle" userId="6accb246-f179-42e5-8cc4-2c1a8de5b234" providerId="ADAL" clId="{8A5C591F-671A-4F6C-B1D7-4690CD343DE4}" dt="2023-01-05T07:26:40.993" v="6070" actId="1076"/>
          <ac:spMkLst>
            <pc:docMk/>
            <pc:sldMk cId="2781870318" sldId="285"/>
            <ac:spMk id="6" creationId="{914872B8-4DE1-D48B-EE0A-8A86BA5FB30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7" creationId="{AB5DFDC0-27C2-209D-CA4B-5BCA574781DF}"/>
          </ac:spMkLst>
        </pc:spChg>
        <pc:spChg chg="del mod">
          <ac:chgData name="XuMingle" userId="6accb246-f179-42e5-8cc4-2c1a8de5b234" providerId="ADAL" clId="{8A5C591F-671A-4F6C-B1D7-4690CD343DE4}" dt="2023-01-05T06:25:05.036" v="5485" actId="478"/>
          <ac:spMkLst>
            <pc:docMk/>
            <pc:sldMk cId="2781870318" sldId="285"/>
            <ac:spMk id="9" creationId="{6355A18C-7C27-D155-2381-567153316E83}"/>
          </ac:spMkLst>
        </pc:spChg>
        <pc:spChg chg="add del mod">
          <ac:chgData name="XuMingle" userId="6accb246-f179-42e5-8cc4-2c1a8de5b234" providerId="ADAL" clId="{8A5C591F-671A-4F6C-B1D7-4690CD343DE4}" dt="2023-01-05T07:03:09.168" v="5935"/>
          <ac:spMkLst>
            <pc:docMk/>
            <pc:sldMk cId="2781870318" sldId="285"/>
            <ac:spMk id="10" creationId="{B599AD19-5F0F-9C91-973B-CCEB55FFC01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13" creationId="{3CD76E72-1583-0FAF-8C3C-9FEEBF9A4DED}"/>
          </ac:spMkLst>
        </pc:spChg>
        <pc:spChg chg="add del mod">
          <ac:chgData name="XuMingle" userId="6accb246-f179-42e5-8cc4-2c1a8de5b234" providerId="ADAL" clId="{8A5C591F-671A-4F6C-B1D7-4690CD343DE4}" dt="2023-01-05T07:27:47.876" v="6086"/>
          <ac:spMkLst>
            <pc:docMk/>
            <pc:sldMk cId="2781870318" sldId="285"/>
            <ac:spMk id="15" creationId="{897FE6CF-6F1A-11AD-68B1-CBD6F59B6B48}"/>
          </ac:spMkLst>
        </pc:spChg>
        <pc:spChg chg="add mod">
          <ac:chgData name="XuMingle" userId="6accb246-f179-42e5-8cc4-2c1a8de5b234" providerId="ADAL" clId="{8A5C591F-671A-4F6C-B1D7-4690CD343DE4}" dt="2023-01-05T07:27:46.969" v="6084"/>
          <ac:spMkLst>
            <pc:docMk/>
            <pc:sldMk cId="2781870318" sldId="285"/>
            <ac:spMk id="16" creationId="{D5BE29D8-AD9E-9C33-7C33-EDD938CE1CDA}"/>
          </ac:spMkLst>
        </pc:spChg>
        <pc:picChg chg="add del mod">
          <ac:chgData name="XuMingle" userId="6accb246-f179-42e5-8cc4-2c1a8de5b234" providerId="ADAL" clId="{8A5C591F-671A-4F6C-B1D7-4690CD343DE4}" dt="2023-01-05T07:25:40.061" v="6060" actId="478"/>
          <ac:picMkLst>
            <pc:docMk/>
            <pc:sldMk cId="2781870318" sldId="285"/>
            <ac:picMk id="5" creationId="{978631A2-E9E8-8287-40D8-77C8592DEEE2}"/>
          </ac:picMkLst>
        </pc:picChg>
        <pc:picChg chg="del">
          <ac:chgData name="XuMingle" userId="6accb246-f179-42e5-8cc4-2c1a8de5b234" providerId="ADAL" clId="{8A5C591F-671A-4F6C-B1D7-4690CD343DE4}" dt="2023-01-05T06:24:03.578" v="5447" actId="478"/>
          <ac:picMkLst>
            <pc:docMk/>
            <pc:sldMk cId="2781870318" sldId="285"/>
            <ac:picMk id="8" creationId="{C1CF581D-0B39-BF49-401E-D0EF272D57C0}"/>
          </ac:picMkLst>
        </pc:picChg>
        <pc:picChg chg="add del mod">
          <ac:chgData name="XuMingle" userId="6accb246-f179-42e5-8cc4-2c1a8de5b234" providerId="ADAL" clId="{8A5C591F-671A-4F6C-B1D7-4690CD343DE4}" dt="2023-01-05T07:25:43.616" v="6061" actId="478"/>
          <ac:picMkLst>
            <pc:docMk/>
            <pc:sldMk cId="2781870318" sldId="285"/>
            <ac:picMk id="12" creationId="{B386DBF2-1139-7E15-9B7A-98AA4DC87B71}"/>
          </ac:picMkLst>
        </pc:picChg>
        <pc:picChg chg="add mod">
          <ac:chgData name="XuMingle" userId="6accb246-f179-42e5-8cc4-2c1a8de5b234" providerId="ADAL" clId="{8A5C591F-671A-4F6C-B1D7-4690CD343DE4}" dt="2023-01-05T07:47:27.575" v="6337" actId="1076"/>
          <ac:picMkLst>
            <pc:docMk/>
            <pc:sldMk cId="2781870318" sldId="285"/>
            <ac:picMk id="2050" creationId="{A5D2A692-89CA-2585-57F0-2C29BE769585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7:52:30.015" v="6507" actId="1076"/>
        <pc:sldMkLst>
          <pc:docMk/>
          <pc:sldMk cId="1094417739" sldId="286"/>
        </pc:sldMkLst>
        <pc:spChg chg="add del mod">
          <ac:chgData name="XuMingle" userId="6accb246-f179-42e5-8cc4-2c1a8de5b234" providerId="ADAL" clId="{8A5C591F-671A-4F6C-B1D7-4690CD343DE4}" dt="2023-01-05T06:29:56.518" v="5488"/>
          <ac:spMkLst>
            <pc:docMk/>
            <pc:sldMk cId="1094417739" sldId="286"/>
            <ac:spMk id="2" creationId="{3171BD45-1F58-35C6-049F-32785D5D6258}"/>
          </ac:spMkLst>
        </pc:spChg>
        <pc:spChg chg="mod">
          <ac:chgData name="XuMingle" userId="6accb246-f179-42e5-8cc4-2c1a8de5b234" providerId="ADAL" clId="{8A5C591F-671A-4F6C-B1D7-4690CD343DE4}" dt="2023-01-05T07:46:06.655" v="6267" actId="20577"/>
          <ac:spMkLst>
            <pc:docMk/>
            <pc:sldMk cId="1094417739" sldId="286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52:30.015" v="6507" actId="1076"/>
          <ac:spMkLst>
            <pc:docMk/>
            <pc:sldMk cId="1094417739" sldId="286"/>
            <ac:spMk id="6" creationId="{5FC65B1A-A67A-D384-A957-12E0EA61AF50}"/>
          </ac:spMkLst>
        </pc:spChg>
        <pc:spChg chg="add mod">
          <ac:chgData name="XuMingle" userId="6accb246-f179-42e5-8cc4-2c1a8de5b234" providerId="ADAL" clId="{8A5C591F-671A-4F6C-B1D7-4690CD343DE4}" dt="2023-01-05T07:52:27.152" v="6506" actId="1076"/>
          <ac:spMkLst>
            <pc:docMk/>
            <pc:sldMk cId="1094417739" sldId="286"/>
            <ac:spMk id="7" creationId="{D455FB21-3A75-D126-C6F5-7C8BB3303405}"/>
          </ac:spMkLst>
        </pc:spChg>
        <pc:spChg chg="del mod">
          <ac:chgData name="XuMingle" userId="6accb246-f179-42e5-8cc4-2c1a8de5b234" providerId="ADAL" clId="{8A5C591F-671A-4F6C-B1D7-4690CD343DE4}" dt="2023-01-05T07:50:10.831" v="6438" actId="478"/>
          <ac:spMkLst>
            <pc:docMk/>
            <pc:sldMk cId="1094417739" sldId="286"/>
            <ac:spMk id="9" creationId="{6355A18C-7C27-D155-2381-567153316E83}"/>
          </ac:spMkLst>
        </pc:spChg>
        <pc:picChg chg="add mod modCrop">
          <ac:chgData name="XuMingle" userId="6accb246-f179-42e5-8cc4-2c1a8de5b234" providerId="ADAL" clId="{8A5C591F-671A-4F6C-B1D7-4690CD343DE4}" dt="2023-01-05T07:52:27.152" v="6506" actId="1076"/>
          <ac:picMkLst>
            <pc:docMk/>
            <pc:sldMk cId="1094417739" sldId="286"/>
            <ac:picMk id="5" creationId="{26FCAB1E-C7A5-F7B1-3984-DA0622B0E300}"/>
          </ac:picMkLst>
        </pc:picChg>
        <pc:picChg chg="add del mod">
          <ac:chgData name="XuMingle" userId="6accb246-f179-42e5-8cc4-2c1a8de5b234" providerId="ADAL" clId="{8A5C591F-671A-4F6C-B1D7-4690CD343DE4}" dt="2023-01-05T07:51:39.090" v="6489" actId="21"/>
          <ac:picMkLst>
            <pc:docMk/>
            <pc:sldMk cId="1094417739" sldId="286"/>
            <ac:picMk id="10" creationId="{D207CD3B-CF36-0124-BF2B-EEC879AC5659}"/>
          </ac:picMkLst>
        </pc:picChg>
        <pc:picChg chg="add mod">
          <ac:chgData name="XuMingle" userId="6accb246-f179-42e5-8cc4-2c1a8de5b234" providerId="ADAL" clId="{8A5C591F-671A-4F6C-B1D7-4690CD343DE4}" dt="2023-01-05T07:52:12.264" v="6500" actId="14100"/>
          <ac:picMkLst>
            <pc:docMk/>
            <pc:sldMk cId="1094417739" sldId="286"/>
            <ac:picMk id="11" creationId="{ABCD8A21-DB2B-9806-7FEF-63A895C8EC0A}"/>
          </ac:picMkLst>
        </pc:picChg>
      </pc:sldChg>
      <pc:sldChg chg="addSp delSp modSp new mod ord">
        <pc:chgData name="XuMingle" userId="6accb246-f179-42e5-8cc4-2c1a8de5b234" providerId="ADAL" clId="{8A5C591F-671A-4F6C-B1D7-4690CD343DE4}" dt="2023-01-05T07:37:24.490" v="6188"/>
        <pc:sldMkLst>
          <pc:docMk/>
          <pc:sldMk cId="3920018960" sldId="287"/>
        </pc:sldMkLst>
        <pc:spChg chg="del">
          <ac:chgData name="XuMingle" userId="6accb246-f179-42e5-8cc4-2c1a8de5b234" providerId="ADAL" clId="{8A5C591F-671A-4F6C-B1D7-4690CD343DE4}" dt="2023-01-05T06:49:12.235" v="5780" actId="478"/>
          <ac:spMkLst>
            <pc:docMk/>
            <pc:sldMk cId="3920018960" sldId="287"/>
            <ac:spMk id="2" creationId="{7BB89CF5-D86A-4A3E-6A5A-20E301D2A323}"/>
          </ac:spMkLst>
        </pc:spChg>
        <pc:spChg chg="add mod">
          <ac:chgData name="XuMingle" userId="6accb246-f179-42e5-8cc4-2c1a8de5b234" providerId="ADAL" clId="{8A5C591F-671A-4F6C-B1D7-4690CD343DE4}" dt="2023-01-05T07:15:38.997" v="6002" actId="20577"/>
          <ac:spMkLst>
            <pc:docMk/>
            <pc:sldMk cId="3920018960" sldId="287"/>
            <ac:spMk id="5" creationId="{5A0E604A-1450-EAB4-1756-4BC3233FA082}"/>
          </ac:spMkLst>
        </pc:spChg>
        <pc:picChg chg="add del">
          <ac:chgData name="XuMingle" userId="6accb246-f179-42e5-8cc4-2c1a8de5b234" providerId="ADAL" clId="{8A5C591F-671A-4F6C-B1D7-4690CD343DE4}" dt="2023-01-05T06:53:44.133" v="5820" actId="478"/>
          <ac:picMkLst>
            <pc:docMk/>
            <pc:sldMk cId="3920018960" sldId="287"/>
            <ac:picMk id="7" creationId="{4014EBEF-5CC6-CD4A-5819-34191F15442E}"/>
          </ac:picMkLst>
        </pc:picChg>
        <pc:picChg chg="add del mod">
          <ac:chgData name="XuMingle" userId="6accb246-f179-42e5-8cc4-2c1a8de5b234" providerId="ADAL" clId="{8A5C591F-671A-4F6C-B1D7-4690CD343DE4}" dt="2023-01-05T07:14:46.700" v="5987" actId="478"/>
          <ac:picMkLst>
            <pc:docMk/>
            <pc:sldMk cId="3920018960" sldId="287"/>
            <ac:picMk id="9" creationId="{384A2F84-B3C6-6F91-7BE8-D8F22C265479}"/>
          </ac:picMkLst>
        </pc:picChg>
        <pc:picChg chg="add mod">
          <ac:chgData name="XuMingle" userId="6accb246-f179-42e5-8cc4-2c1a8de5b234" providerId="ADAL" clId="{8A5C591F-671A-4F6C-B1D7-4690CD343DE4}" dt="2023-01-05T07:15:01.275" v="5992" actId="12788"/>
          <ac:picMkLst>
            <pc:docMk/>
            <pc:sldMk cId="3920018960" sldId="287"/>
            <ac:picMk id="11" creationId="{0B128EF4-627F-9714-E72E-C96F32FB7EC9}"/>
          </ac:picMkLst>
        </pc:picChg>
        <pc:picChg chg="add mod">
          <ac:chgData name="XuMingle" userId="6accb246-f179-42e5-8cc4-2c1a8de5b234" providerId="ADAL" clId="{8A5C591F-671A-4F6C-B1D7-4690CD343DE4}" dt="2023-01-05T07:14:55.952" v="5991" actId="1076"/>
          <ac:picMkLst>
            <pc:docMk/>
            <pc:sldMk cId="3920018960" sldId="287"/>
            <ac:picMk id="1026" creationId="{5E05124B-8FA3-48FC-9852-A4F268E355B1}"/>
          </ac:picMkLst>
        </pc:picChg>
      </pc:sldChg>
      <pc:sldChg chg="delSp modSp add mod">
        <pc:chgData name="XuMingle" userId="6accb246-f179-42e5-8cc4-2c1a8de5b234" providerId="ADAL" clId="{8A5C591F-671A-4F6C-B1D7-4690CD343DE4}" dt="2023-01-05T07:54:31.626" v="6523" actId="20577"/>
        <pc:sldMkLst>
          <pc:docMk/>
          <pc:sldMk cId="1066634912" sldId="288"/>
        </pc:sldMkLst>
        <pc:spChg chg="mod">
          <ac:chgData name="XuMingle" userId="6accb246-f179-42e5-8cc4-2c1a8de5b234" providerId="ADAL" clId="{8A5C591F-671A-4F6C-B1D7-4690CD343DE4}" dt="2023-01-05T07:54:31.626" v="6523" actId="20577"/>
          <ac:spMkLst>
            <pc:docMk/>
            <pc:sldMk cId="1066634912" sldId="288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25:56.591" v="6063" actId="478"/>
          <ac:spMkLst>
            <pc:docMk/>
            <pc:sldMk cId="1066634912" sldId="288"/>
            <ac:spMk id="6" creationId="{914872B8-4DE1-D48B-EE0A-8A86BA5FB30B}"/>
          </ac:spMkLst>
        </pc:spChg>
        <pc:spChg chg="mod">
          <ac:chgData name="XuMingle" userId="6accb246-f179-42e5-8cc4-2c1a8de5b234" providerId="ADAL" clId="{8A5C591F-671A-4F6C-B1D7-4690CD343DE4}" dt="2023-01-05T07:36:47.752" v="6184" actId="1076"/>
          <ac:spMkLst>
            <pc:docMk/>
            <pc:sldMk cId="1066634912" sldId="288"/>
            <ac:spMk id="7" creationId="{AB5DFDC0-27C2-209D-CA4B-5BCA574781DF}"/>
          </ac:spMkLst>
        </pc:spChg>
        <pc:spChg chg="mod">
          <ac:chgData name="XuMingle" userId="6accb246-f179-42e5-8cc4-2c1a8de5b234" providerId="ADAL" clId="{8A5C591F-671A-4F6C-B1D7-4690CD343DE4}" dt="2023-01-05T07:36:52.816" v="6186" actId="1076"/>
          <ac:spMkLst>
            <pc:docMk/>
            <pc:sldMk cId="1066634912" sldId="288"/>
            <ac:spMk id="13" creationId="{3CD76E72-1583-0FAF-8C3C-9FEEBF9A4DED}"/>
          </ac:spMkLst>
        </pc:spChg>
        <pc:picChg chg="mod">
          <ac:chgData name="XuMingle" userId="6accb246-f179-42e5-8cc4-2c1a8de5b234" providerId="ADAL" clId="{8A5C591F-671A-4F6C-B1D7-4690CD343DE4}" dt="2023-01-05T07:36:49.952" v="6185" actId="1076"/>
          <ac:picMkLst>
            <pc:docMk/>
            <pc:sldMk cId="1066634912" sldId="288"/>
            <ac:picMk id="12" creationId="{B386DBF2-1139-7E15-9B7A-98AA4DC87B71}"/>
          </ac:picMkLst>
        </pc:picChg>
      </pc:sldChg>
      <pc:sldChg chg="addSp modSp new">
        <pc:chgData name="XuMingle" userId="6accb246-f179-42e5-8cc4-2c1a8de5b234" providerId="ADAL" clId="{8A5C591F-671A-4F6C-B1D7-4690CD343DE4}" dt="2023-01-05T07:29:26.883" v="6122"/>
        <pc:sldMkLst>
          <pc:docMk/>
          <pc:sldMk cId="2872632890" sldId="289"/>
        </pc:sldMkLst>
        <pc:spChg chg="add mod">
          <ac:chgData name="XuMingle" userId="6accb246-f179-42e5-8cc4-2c1a8de5b234" providerId="ADAL" clId="{8A5C591F-671A-4F6C-B1D7-4690CD343DE4}" dt="2023-01-05T07:29:26.883" v="6122"/>
          <ac:spMkLst>
            <pc:docMk/>
            <pc:sldMk cId="2872632890" sldId="289"/>
            <ac:spMk id="5" creationId="{4EE287E6-2D23-657B-ACA9-C5E7DD9FCB0F}"/>
          </ac:spMkLst>
        </pc:spChg>
        <pc:picChg chg="add">
          <ac:chgData name="XuMingle" userId="6accb246-f179-42e5-8cc4-2c1a8de5b234" providerId="ADAL" clId="{8A5C591F-671A-4F6C-B1D7-4690CD343DE4}" dt="2023-01-05T07:29:20.877" v="6121"/>
          <ac:picMkLst>
            <pc:docMk/>
            <pc:sldMk cId="2872632890" sldId="289"/>
            <ac:picMk id="3074" creationId="{328FCC79-2B47-C172-4AE7-CA883C8961D6}"/>
          </ac:picMkLst>
        </pc:picChg>
      </pc:sldChg>
      <pc:sldChg chg="new del">
        <pc:chgData name="XuMingle" userId="6accb246-f179-42e5-8cc4-2c1a8de5b234" providerId="ADAL" clId="{8A5C591F-671A-4F6C-B1D7-4690CD343DE4}" dt="2023-01-05T07:36:33.871" v="6157" actId="680"/>
        <pc:sldMkLst>
          <pc:docMk/>
          <pc:sldMk cId="1540909897" sldId="290"/>
        </pc:sldMkLst>
      </pc:sldChg>
      <pc:sldChg chg="addSp delSp modSp add mod">
        <pc:chgData name="XuMingle" userId="6accb246-f179-42e5-8cc4-2c1a8de5b234" providerId="ADAL" clId="{8A5C591F-671A-4F6C-B1D7-4690CD343DE4}" dt="2023-01-05T08:23:30.310" v="7083" actId="20577"/>
        <pc:sldMkLst>
          <pc:docMk/>
          <pc:sldMk cId="4026984230" sldId="290"/>
        </pc:sldMkLst>
        <pc:spChg chg="mod">
          <ac:chgData name="XuMingle" userId="6accb246-f179-42e5-8cc4-2c1a8de5b234" providerId="ADAL" clId="{8A5C591F-671A-4F6C-B1D7-4690CD343DE4}" dt="2023-01-05T08:23:30.310" v="7083" actId="20577"/>
          <ac:spMkLst>
            <pc:docMk/>
            <pc:sldMk cId="4026984230" sldId="290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11:28.632" v="7064" actId="20577"/>
          <ac:spMkLst>
            <pc:docMk/>
            <pc:sldMk cId="4026984230" sldId="290"/>
            <ac:spMk id="10" creationId="{B82475BE-A695-6DBB-DE7C-3E917520B1E3}"/>
          </ac:spMkLst>
        </pc:spChg>
        <pc:picChg chg="add del mod">
          <ac:chgData name="XuMingle" userId="6accb246-f179-42e5-8cc4-2c1a8de5b234" providerId="ADAL" clId="{8A5C591F-671A-4F6C-B1D7-4690CD343DE4}" dt="2023-01-05T07:52:08.442" v="6498" actId="21"/>
          <ac:picMkLst>
            <pc:docMk/>
            <pc:sldMk cId="4026984230" sldId="290"/>
            <ac:picMk id="2" creationId="{55ED8C1C-B826-11B2-C0FD-B5AC20FDA5A4}"/>
          </ac:picMkLst>
        </pc:picChg>
        <pc:picChg chg="del">
          <ac:chgData name="XuMingle" userId="6accb246-f179-42e5-8cc4-2c1a8de5b234" providerId="ADAL" clId="{8A5C591F-671A-4F6C-B1D7-4690CD343DE4}" dt="2023-01-05T07:51:44.248" v="6491" actId="478"/>
          <ac:picMkLst>
            <pc:docMk/>
            <pc:sldMk cId="4026984230" sldId="290"/>
            <ac:picMk id="5" creationId="{26FCAB1E-C7A5-F7B1-3984-DA0622B0E300}"/>
          </ac:picMkLst>
        </pc:picChg>
        <pc:picChg chg="add mod">
          <ac:chgData name="XuMingle" userId="6accb246-f179-42e5-8cc4-2c1a8de5b234" providerId="ADAL" clId="{8A5C591F-671A-4F6C-B1D7-4690CD343DE4}" dt="2023-01-05T08:10:39.760" v="7019" actId="12788"/>
          <ac:picMkLst>
            <pc:docMk/>
            <pc:sldMk cId="4026984230" sldId="290"/>
            <ac:picMk id="9" creationId="{89F43C15-68E1-6644-1888-E2BC696F129D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02:54.055" v="7013" actId="1076"/>
        <pc:sldMkLst>
          <pc:docMk/>
          <pc:sldMk cId="4114141911" sldId="291"/>
        </pc:sldMkLst>
        <pc:spChg chg="mod">
          <ac:chgData name="XuMingle" userId="6accb246-f179-42e5-8cc4-2c1a8de5b234" providerId="ADAL" clId="{8A5C591F-671A-4F6C-B1D7-4690CD343DE4}" dt="2023-01-05T07:57:00.208" v="6540" actId="20577"/>
          <ac:spMkLst>
            <pc:docMk/>
            <pc:sldMk cId="4114141911" sldId="291"/>
            <ac:spMk id="4" creationId="{8D60EED5-808A-6946-D1C2-F9E8C1EC2457}"/>
          </ac:spMkLst>
        </pc:spChg>
        <pc:spChg chg="mod">
          <ac:chgData name="XuMingle" userId="6accb246-f179-42e5-8cc4-2c1a8de5b234" providerId="ADAL" clId="{8A5C591F-671A-4F6C-B1D7-4690CD343DE4}" dt="2023-01-05T08:00:18.077" v="6795" actId="20577"/>
          <ac:spMkLst>
            <pc:docMk/>
            <pc:sldMk cId="4114141911" sldId="291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6:53.396" v="6531" actId="478"/>
          <ac:spMkLst>
            <pc:docMk/>
            <pc:sldMk cId="4114141911" sldId="291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01:59.298" v="6995" actId="20577"/>
          <ac:spMkLst>
            <pc:docMk/>
            <pc:sldMk cId="4114141911" sldId="291"/>
            <ac:spMk id="8" creationId="{226DA0A2-99D5-9E6B-93FE-AD15859DD961}"/>
          </ac:spMkLst>
        </pc:spChg>
        <pc:picChg chg="add mod">
          <ac:chgData name="XuMingle" userId="6accb246-f179-42e5-8cc4-2c1a8de5b234" providerId="ADAL" clId="{8A5C591F-671A-4F6C-B1D7-4690CD343DE4}" dt="2023-01-05T08:00:20.951" v="6796" actId="1076"/>
          <ac:picMkLst>
            <pc:docMk/>
            <pc:sldMk cId="4114141911" sldId="291"/>
            <ac:picMk id="2" creationId="{CE34B745-B8CD-6BE3-9BAA-65A258744085}"/>
          </ac:picMkLst>
        </pc:picChg>
        <pc:picChg chg="del">
          <ac:chgData name="XuMingle" userId="6accb246-f179-42e5-8cc4-2c1a8de5b234" providerId="ADAL" clId="{8A5C591F-671A-4F6C-B1D7-4690CD343DE4}" dt="2023-01-05T07:56:51.267" v="6530" actId="478"/>
          <ac:picMkLst>
            <pc:docMk/>
            <pc:sldMk cId="4114141911" sldId="291"/>
            <ac:picMk id="5" creationId="{26FCAB1E-C7A5-F7B1-3984-DA0622B0E300}"/>
          </ac:picMkLst>
        </pc:picChg>
        <pc:picChg chg="add del mod modCrop">
          <ac:chgData name="XuMingle" userId="6accb246-f179-42e5-8cc4-2c1a8de5b234" providerId="ADAL" clId="{8A5C591F-671A-4F6C-B1D7-4690CD343DE4}" dt="2023-01-05T08:02:50.788" v="7012" actId="478"/>
          <ac:picMkLst>
            <pc:docMk/>
            <pc:sldMk cId="4114141911" sldId="291"/>
            <ac:picMk id="9" creationId="{3F4988CA-B788-5C7B-8A59-410A40481E0C}"/>
          </ac:picMkLst>
        </pc:picChg>
        <pc:picChg chg="add del mod modCrop">
          <ac:chgData name="XuMingle" userId="6accb246-f179-42e5-8cc4-2c1a8de5b234" providerId="ADAL" clId="{8A5C591F-671A-4F6C-B1D7-4690CD343DE4}" dt="2023-01-05T08:02:43.151" v="7006" actId="478"/>
          <ac:picMkLst>
            <pc:docMk/>
            <pc:sldMk cId="4114141911" sldId="291"/>
            <ac:picMk id="10" creationId="{FDD7ED54-820B-2741-060F-5DB5D0DC97AE}"/>
          </ac:picMkLst>
        </pc:picChg>
        <pc:picChg chg="del">
          <ac:chgData name="XuMingle" userId="6accb246-f179-42e5-8cc4-2c1a8de5b234" providerId="ADAL" clId="{8A5C591F-671A-4F6C-B1D7-4690CD343DE4}" dt="2023-01-05T07:56:46.112" v="6529" actId="478"/>
          <ac:picMkLst>
            <pc:docMk/>
            <pc:sldMk cId="4114141911" sldId="291"/>
            <ac:picMk id="11" creationId="{ABCD8A21-DB2B-9806-7FEF-63A895C8EC0A}"/>
          </ac:picMkLst>
        </pc:picChg>
        <pc:picChg chg="add mod">
          <ac:chgData name="XuMingle" userId="6accb246-f179-42e5-8cc4-2c1a8de5b234" providerId="ADAL" clId="{8A5C591F-671A-4F6C-B1D7-4690CD343DE4}" dt="2023-01-05T08:02:54.055" v="7013" actId="1076"/>
          <ac:picMkLst>
            <pc:docMk/>
            <pc:sldMk cId="4114141911" sldId="291"/>
            <ac:picMk id="12" creationId="{6C34D508-EFE3-C17C-6B76-FCD455C26698}"/>
          </ac:picMkLst>
        </pc:picChg>
      </pc:sldChg>
      <pc:sldChg chg="addSp delSp modSp new mod">
        <pc:chgData name="XuMingle" userId="6accb246-f179-42e5-8cc4-2c1a8de5b234" providerId="ADAL" clId="{8A5C591F-671A-4F6C-B1D7-4690CD343DE4}" dt="2023-01-05T08:27:31.621" v="7212" actId="1076"/>
        <pc:sldMkLst>
          <pc:docMk/>
          <pc:sldMk cId="215312082" sldId="292"/>
        </pc:sldMkLst>
        <pc:spChg chg="del">
          <ac:chgData name="XuMingle" userId="6accb246-f179-42e5-8cc4-2c1a8de5b234" providerId="ADAL" clId="{8A5C591F-671A-4F6C-B1D7-4690CD343DE4}" dt="2023-01-05T08:23:56.599" v="7085" actId="478"/>
          <ac:spMkLst>
            <pc:docMk/>
            <pc:sldMk cId="215312082" sldId="292"/>
            <ac:spMk id="2" creationId="{AB5FBAE7-7FB6-5D34-E95A-4D853499A132}"/>
          </ac:spMkLst>
        </pc:spChg>
        <pc:spChg chg="mod">
          <ac:chgData name="XuMingle" userId="6accb246-f179-42e5-8cc4-2c1a8de5b234" providerId="ADAL" clId="{8A5C591F-671A-4F6C-B1D7-4690CD343DE4}" dt="2023-01-05T08:24:40.313" v="7136" actId="20577"/>
          <ac:spMkLst>
            <pc:docMk/>
            <pc:sldMk cId="215312082" sldId="292"/>
            <ac:spMk id="4" creationId="{982C4D1D-B665-0861-7713-10BAE2CF876D}"/>
          </ac:spMkLst>
        </pc:spChg>
        <pc:spChg chg="add mod">
          <ac:chgData name="XuMingle" userId="6accb246-f179-42e5-8cc4-2c1a8de5b234" providerId="ADAL" clId="{8A5C591F-671A-4F6C-B1D7-4690CD343DE4}" dt="2023-01-05T08:27:04.326" v="7208" actId="20577"/>
          <ac:spMkLst>
            <pc:docMk/>
            <pc:sldMk cId="215312082" sldId="292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27:06.614" v="7209" actId="1076"/>
          <ac:picMkLst>
            <pc:docMk/>
            <pc:sldMk cId="215312082" sldId="292"/>
            <ac:picMk id="6" creationId="{6203543C-95F7-3C93-3CF0-F1C4B81C2832}"/>
          </ac:picMkLst>
        </pc:picChg>
        <pc:picChg chg="add mod">
          <ac:chgData name="XuMingle" userId="6accb246-f179-42e5-8cc4-2c1a8de5b234" providerId="ADAL" clId="{8A5C591F-671A-4F6C-B1D7-4690CD343DE4}" dt="2023-01-05T08:27:31.621" v="7212" actId="1076"/>
          <ac:picMkLst>
            <pc:docMk/>
            <pc:sldMk cId="215312082" sldId="292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1:07.804" v="7266" actId="20577"/>
        <pc:sldMkLst>
          <pc:docMk/>
          <pc:sldMk cId="280346536" sldId="293"/>
        </pc:sldMkLst>
        <pc:spChg chg="mod">
          <ac:chgData name="XuMingle" userId="6accb246-f179-42e5-8cc4-2c1a8de5b234" providerId="ADAL" clId="{8A5C591F-671A-4F6C-B1D7-4690CD343DE4}" dt="2023-01-05T08:28:17.622" v="7225" actId="20577"/>
          <ac:spMkLst>
            <pc:docMk/>
            <pc:sldMk cId="280346536" sldId="293"/>
            <ac:spMk id="4" creationId="{982C4D1D-B665-0861-7713-10BAE2CF876D}"/>
          </ac:spMkLst>
        </pc:spChg>
        <pc:spChg chg="mod">
          <ac:chgData name="XuMingle" userId="6accb246-f179-42e5-8cc4-2c1a8de5b234" providerId="ADAL" clId="{8A5C591F-671A-4F6C-B1D7-4690CD343DE4}" dt="2023-01-05T08:31:07.804" v="7266" actId="20577"/>
          <ac:spMkLst>
            <pc:docMk/>
            <pc:sldMk cId="280346536" sldId="293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0:50.486" v="7230" actId="1076"/>
          <ac:picMkLst>
            <pc:docMk/>
            <pc:sldMk cId="280346536" sldId="293"/>
            <ac:picMk id="5" creationId="{DCC1AA96-531D-9AFD-3C4F-B9A7435F17C1}"/>
          </ac:picMkLst>
        </pc:picChg>
        <pc:picChg chg="del">
          <ac:chgData name="XuMingle" userId="6accb246-f179-42e5-8cc4-2c1a8de5b234" providerId="ADAL" clId="{8A5C591F-671A-4F6C-B1D7-4690CD343DE4}" dt="2023-01-05T08:28:12.990" v="7215" actId="478"/>
          <ac:picMkLst>
            <pc:docMk/>
            <pc:sldMk cId="280346536" sldId="293"/>
            <ac:picMk id="6" creationId="{6203543C-95F7-3C93-3CF0-F1C4B81C2832}"/>
          </ac:picMkLst>
        </pc:picChg>
        <pc:picChg chg="del">
          <ac:chgData name="XuMingle" userId="6accb246-f179-42e5-8cc4-2c1a8de5b234" providerId="ADAL" clId="{8A5C591F-671A-4F6C-B1D7-4690CD343DE4}" dt="2023-01-05T08:28:11.674" v="7214" actId="478"/>
          <ac:picMkLst>
            <pc:docMk/>
            <pc:sldMk cId="280346536" sldId="293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5:48.518" v="7354" actId="20577"/>
        <pc:sldMkLst>
          <pc:docMk/>
          <pc:sldMk cId="1483469843" sldId="294"/>
        </pc:sldMkLst>
        <pc:spChg chg="mod">
          <ac:chgData name="XuMingle" userId="6accb246-f179-42e5-8cc4-2c1a8de5b234" providerId="ADAL" clId="{8A5C591F-671A-4F6C-B1D7-4690CD343DE4}" dt="2023-01-05T08:35:48.518" v="7354" actId="20577"/>
          <ac:spMkLst>
            <pc:docMk/>
            <pc:sldMk cId="1483469843" sldId="294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5:35.807" v="7345" actId="478"/>
          <ac:spMkLst>
            <pc:docMk/>
            <pc:sldMk cId="1483469843" sldId="294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5:39.087" v="7347" actId="12788"/>
          <ac:picMkLst>
            <pc:docMk/>
            <pc:sldMk cId="1483469843" sldId="294"/>
            <ac:picMk id="5" creationId="{37342509-7097-8D34-D429-4A7ECBE7C727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6:04.645" v="7363" actId="1076"/>
        <pc:sldMkLst>
          <pc:docMk/>
          <pc:sldMk cId="647776" sldId="295"/>
        </pc:sldMkLst>
        <pc:spChg chg="mod">
          <ac:chgData name="XuMingle" userId="6accb246-f179-42e5-8cc4-2c1a8de5b234" providerId="ADAL" clId="{8A5C591F-671A-4F6C-B1D7-4690CD343DE4}" dt="2023-01-05T08:35:56.283" v="7360" actId="20577"/>
          <ac:spMkLst>
            <pc:docMk/>
            <pc:sldMk cId="647776" sldId="295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03.005" v="7362" actId="478"/>
          <ac:spMkLst>
            <pc:docMk/>
            <pc:sldMk cId="647776" sldId="295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6:04.645" v="7363" actId="1076"/>
          <ac:picMkLst>
            <pc:docMk/>
            <pc:sldMk cId="647776" sldId="295"/>
            <ac:picMk id="5" creationId="{F9E77960-B5A0-5AB2-CE75-6DC4CC3CF4A6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25.829" v="7465" actId="1076"/>
        <pc:sldMkLst>
          <pc:docMk/>
          <pc:sldMk cId="3378567960" sldId="296"/>
        </pc:sldMkLst>
        <pc:spChg chg="mod">
          <ac:chgData name="XuMingle" userId="6accb246-f179-42e5-8cc4-2c1a8de5b234" providerId="ADAL" clId="{8A5C591F-671A-4F6C-B1D7-4690CD343DE4}" dt="2023-01-05T08:40:24.037" v="7450" actId="20577"/>
          <ac:spMkLst>
            <pc:docMk/>
            <pc:sldMk cId="3378567960" sldId="296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35.545" v="7407" actId="478"/>
          <ac:spMkLst>
            <pc:docMk/>
            <pc:sldMk cId="3378567960" sldId="296"/>
            <ac:spMk id="7" creationId="{6032CC04-5718-FAF5-D1C4-CADDE08E3A91}"/>
          </ac:spMkLst>
        </pc:spChg>
        <pc:picChg chg="del">
          <ac:chgData name="XuMingle" userId="6accb246-f179-42e5-8cc4-2c1a8de5b234" providerId="ADAL" clId="{8A5C591F-671A-4F6C-B1D7-4690CD343DE4}" dt="2023-01-05T08:36:06.967" v="7364" actId="478"/>
          <ac:picMkLst>
            <pc:docMk/>
            <pc:sldMk cId="3378567960" sldId="296"/>
            <ac:picMk id="5" creationId="{F9E77960-B5A0-5AB2-CE75-6DC4CC3CF4A6}"/>
          </ac:picMkLst>
        </pc:picChg>
        <pc:picChg chg="add mod">
          <ac:chgData name="XuMingle" userId="6accb246-f179-42e5-8cc4-2c1a8de5b234" providerId="ADAL" clId="{8A5C591F-671A-4F6C-B1D7-4690CD343DE4}" dt="2023-01-05T08:41:04.301" v="7460" actId="1076"/>
          <ac:picMkLst>
            <pc:docMk/>
            <pc:sldMk cId="3378567960" sldId="296"/>
            <ac:picMk id="6" creationId="{38747816-653F-E346-08E0-EFF39CF4B84A}"/>
          </ac:picMkLst>
        </pc:picChg>
        <pc:picChg chg="add del mod">
          <ac:chgData name="XuMingle" userId="6accb246-f179-42e5-8cc4-2c1a8de5b234" providerId="ADAL" clId="{8A5C591F-671A-4F6C-B1D7-4690CD343DE4}" dt="2023-01-05T08:39:35.034" v="7424" actId="21"/>
          <ac:picMkLst>
            <pc:docMk/>
            <pc:sldMk cId="3378567960" sldId="296"/>
            <ac:picMk id="9" creationId="{FF4C583F-82E4-752C-A5B3-814FDE4CC71A}"/>
          </ac:picMkLst>
        </pc:picChg>
        <pc:picChg chg="add mod">
          <ac:chgData name="XuMingle" userId="6accb246-f179-42e5-8cc4-2c1a8de5b234" providerId="ADAL" clId="{8A5C591F-671A-4F6C-B1D7-4690CD343DE4}" dt="2023-01-05T08:41:02.501" v="7459" actId="1076"/>
          <ac:picMkLst>
            <pc:docMk/>
            <pc:sldMk cId="3378567960" sldId="296"/>
            <ac:picMk id="11" creationId="{F64B9DBE-BF53-1EA5-ACF2-AE4AAA6FC81F}"/>
          </ac:picMkLst>
        </pc:picChg>
        <pc:picChg chg="add mod">
          <ac:chgData name="XuMingle" userId="6accb246-f179-42e5-8cc4-2c1a8de5b234" providerId="ADAL" clId="{8A5C591F-671A-4F6C-B1D7-4690CD343DE4}" dt="2023-01-05T08:42:25.829" v="7465" actId="1076"/>
          <ac:picMkLst>
            <pc:docMk/>
            <pc:sldMk cId="3378567960" sldId="296"/>
            <ac:picMk id="13" creationId="{C135D72D-F7B8-369A-4D55-913499FBC7B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4:44.351" v="7498" actId="12788"/>
        <pc:sldMkLst>
          <pc:docMk/>
          <pc:sldMk cId="784934441" sldId="297"/>
        </pc:sldMkLst>
        <pc:spChg chg="mod">
          <ac:chgData name="XuMingle" userId="6accb246-f179-42e5-8cc4-2c1a8de5b234" providerId="ADAL" clId="{8A5C591F-671A-4F6C-B1D7-4690CD343DE4}" dt="2023-01-05T08:44:38.130" v="7494" actId="20577"/>
          <ac:spMkLst>
            <pc:docMk/>
            <pc:sldMk cId="784934441" sldId="297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44:02.433" v="7469" actId="478"/>
          <ac:spMkLst>
            <pc:docMk/>
            <pc:sldMk cId="784934441" sldId="297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44:33.157" v="7478" actId="1076"/>
          <ac:picMkLst>
            <pc:docMk/>
            <pc:sldMk cId="784934441" sldId="297"/>
            <ac:picMk id="5" creationId="{0C59DCD9-064C-0251-7BC3-9CD4180EC677}"/>
          </ac:picMkLst>
        </pc:picChg>
        <pc:picChg chg="add mod">
          <ac:chgData name="XuMingle" userId="6accb246-f179-42e5-8cc4-2c1a8de5b234" providerId="ADAL" clId="{8A5C591F-671A-4F6C-B1D7-4690CD343DE4}" dt="2023-01-05T08:44:44.351" v="7498" actId="12788"/>
          <ac:picMkLst>
            <pc:docMk/>
            <pc:sldMk cId="784934441" sldId="297"/>
            <ac:picMk id="8" creationId="{D3F06935-A719-55D0-63C1-37BDF9BBC7F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18.525" v="7462" actId="1076"/>
        <pc:sldMkLst>
          <pc:docMk/>
          <pc:sldMk cId="1643709222" sldId="298"/>
        </pc:sldMkLst>
        <pc:spChg chg="mod">
          <ac:chgData name="XuMingle" userId="6accb246-f179-42e5-8cc4-2c1a8de5b234" providerId="ADAL" clId="{8A5C591F-671A-4F6C-B1D7-4690CD343DE4}" dt="2023-01-05T08:40:29.380" v="7455" actId="20577"/>
          <ac:spMkLst>
            <pc:docMk/>
            <pc:sldMk cId="1643709222" sldId="298"/>
            <ac:spMk id="4" creationId="{982C4D1D-B665-0861-7713-10BAE2CF876D}"/>
          </ac:spMkLst>
        </pc:spChg>
        <pc:picChg chg="add mod">
          <ac:chgData name="XuMingle" userId="6accb246-f179-42e5-8cc4-2c1a8de5b234" providerId="ADAL" clId="{8A5C591F-671A-4F6C-B1D7-4690CD343DE4}" dt="2023-01-05T08:42:18.525" v="7462" actId="1076"/>
          <ac:picMkLst>
            <pc:docMk/>
            <pc:sldMk cId="1643709222" sldId="298"/>
            <ac:picMk id="5" creationId="{756B6F95-0102-D167-AB3E-524D9485C39A}"/>
          </ac:picMkLst>
        </pc:picChg>
        <pc:picChg chg="del">
          <ac:chgData name="XuMingle" userId="6accb246-f179-42e5-8cc4-2c1a8de5b234" providerId="ADAL" clId="{8A5C591F-671A-4F6C-B1D7-4690CD343DE4}" dt="2023-01-05T08:39:39.536" v="7426" actId="478"/>
          <ac:picMkLst>
            <pc:docMk/>
            <pc:sldMk cId="1643709222" sldId="298"/>
            <ac:picMk id="6" creationId="{38747816-653F-E346-08E0-EFF39CF4B84A}"/>
          </ac:picMkLst>
        </pc:picChg>
      </pc:sldChg>
      <pc:sldChg chg="add del">
        <pc:chgData name="XuMingle" userId="6accb246-f179-42e5-8cc4-2c1a8de5b234" providerId="ADAL" clId="{8A5C591F-671A-4F6C-B1D7-4690CD343DE4}" dt="2023-01-05T08:47:06.453" v="7500" actId="2890"/>
        <pc:sldMkLst>
          <pc:docMk/>
          <pc:sldMk cId="2777832963" sldId="299"/>
        </pc:sldMkLst>
      </pc:sldChg>
      <pc:sldChg chg="addSp delSp modSp new mod">
        <pc:chgData name="XuMingle" userId="6accb246-f179-42e5-8cc4-2c1a8de5b234" providerId="ADAL" clId="{8A5C591F-671A-4F6C-B1D7-4690CD343DE4}" dt="2023-01-05T08:59:34.879" v="8023" actId="207"/>
        <pc:sldMkLst>
          <pc:docMk/>
          <pc:sldMk cId="3211365033" sldId="299"/>
        </pc:sldMkLst>
        <pc:spChg chg="del">
          <ac:chgData name="XuMingle" userId="6accb246-f179-42e5-8cc4-2c1a8de5b234" providerId="ADAL" clId="{8A5C591F-671A-4F6C-B1D7-4690CD343DE4}" dt="2023-01-05T08:47:26.177" v="7514" actId="478"/>
          <ac:spMkLst>
            <pc:docMk/>
            <pc:sldMk cId="3211365033" sldId="299"/>
            <ac:spMk id="2" creationId="{C9F8DE03-05DF-A437-D6F0-07FBF5866A3B}"/>
          </ac:spMkLst>
        </pc:spChg>
        <pc:spChg chg="mod">
          <ac:chgData name="XuMingle" userId="6accb246-f179-42e5-8cc4-2c1a8de5b234" providerId="ADAL" clId="{8A5C591F-671A-4F6C-B1D7-4690CD343DE4}" dt="2023-01-05T08:47:16.782" v="7513" actId="20577"/>
          <ac:spMkLst>
            <pc:docMk/>
            <pc:sldMk cId="3211365033" sldId="299"/>
            <ac:spMk id="4" creationId="{3E572F3D-E33E-385C-BDDF-8013F6EEF4AE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5" creationId="{3B7B85D0-9D62-AE9B-0855-BD2BF08409DB}"/>
          </ac:spMkLst>
        </pc:spChg>
        <pc:spChg chg="add mod">
          <ac:chgData name="XuMingle" userId="6accb246-f179-42e5-8cc4-2c1a8de5b234" providerId="ADAL" clId="{8A5C591F-671A-4F6C-B1D7-4690CD343DE4}" dt="2023-01-05T08:57:58.105" v="7976" actId="6549"/>
          <ac:spMkLst>
            <pc:docMk/>
            <pc:sldMk cId="3211365033" sldId="299"/>
            <ac:spMk id="6" creationId="{C4CAE130-5FD3-E565-8BC9-6C190E2B8279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7" creationId="{21DDDA86-77D3-834F-0C2B-6C13A2114534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8" creationId="{96BD00D6-7B8C-E73C-0481-E49790CCE429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9" creationId="{87175E6C-C0E5-FAD8-61D3-51946E02B42F}"/>
          </ac:spMkLst>
        </pc:spChg>
        <pc:spChg chg="add mod">
          <ac:chgData name="XuMingle" userId="6accb246-f179-42e5-8cc4-2c1a8de5b234" providerId="ADAL" clId="{8A5C591F-671A-4F6C-B1D7-4690CD343DE4}" dt="2023-01-05T08:56:45.080" v="7849" actId="207"/>
          <ac:spMkLst>
            <pc:docMk/>
            <pc:sldMk cId="3211365033" sldId="299"/>
            <ac:spMk id="10" creationId="{CD613CCB-987E-72A2-7BCB-D91EF51AF630}"/>
          </ac:spMkLst>
        </pc:spChg>
        <pc:spChg chg="add mod">
          <ac:chgData name="XuMingle" userId="6accb246-f179-42e5-8cc4-2c1a8de5b234" providerId="ADAL" clId="{8A5C591F-671A-4F6C-B1D7-4690CD343DE4}" dt="2023-01-05T08:59:34.879" v="8023" actId="207"/>
          <ac:spMkLst>
            <pc:docMk/>
            <pc:sldMk cId="3211365033" sldId="299"/>
            <ac:spMk id="11" creationId="{C5B6CFC0-FE5C-4186-24F6-CBE172FBCB23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12" creationId="{6D81FA3B-8F59-C670-0A45-B30721CC754D}"/>
          </ac:spMkLst>
        </pc:sp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4" creationId="{C247CFC3-540D-194A-8A2E-8AFED4BF4B82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5" creationId="{1E60F714-BB70-6D6A-6361-92B9452A7B98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6" creationId="{AC89484E-ACC5-B092-B837-0A5A81321673}"/>
          </ac:cxnSpMkLst>
        </pc:cxnChg>
      </pc:sldChg>
      <pc:sldChg chg="modSp new mod setBg">
        <pc:chgData name="XuMingle" userId="6accb246-f179-42e5-8cc4-2c1a8de5b234" providerId="ADAL" clId="{8A5C591F-671A-4F6C-B1D7-4690CD343DE4}" dt="2023-01-06T00:42:50.690" v="8050"/>
        <pc:sldMkLst>
          <pc:docMk/>
          <pc:sldMk cId="1187179879" sldId="300"/>
        </pc:sldMkLst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2" creationId="{815C384C-3981-3791-9031-B3AA45B4A98B}"/>
          </ac:spMkLst>
        </pc:spChg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3" creationId="{9D13763B-EEDD-A829-B3A4-8F6C79709E6B}"/>
          </ac:spMkLst>
        </pc:spChg>
      </pc:sldChg>
      <pc:sldMasterChg chg="modSp mod modSldLayout">
        <pc:chgData name="XuMingle" userId="6accb246-f179-42e5-8cc4-2c1a8de5b234" providerId="ADAL" clId="{8A5C591F-671A-4F6C-B1D7-4690CD343DE4}" dt="2023-01-06T00:44:10.080" v="8062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8A5C591F-671A-4F6C-B1D7-4690CD343DE4}" dt="2023-01-06T00:43:59.961" v="8059" actId="20577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8A5C591F-671A-4F6C-B1D7-4690CD343DE4}" dt="2023-01-06T00:44:10.080" v="8062" actId="20577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8A5C591F-671A-4F6C-B1D7-4690CD343DE4}" dt="2023-01-06T00:44:10.080" v="8062" actId="20577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8A5C591F-671A-4F6C-B1D7-4690CD343DE4}" dt="2023-01-06T00:43:51.872" v="8056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8A5C591F-671A-4F6C-B1D7-4690CD343DE4}" dt="2023-01-06T00:43:51.872" v="8056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9291BA73-CEAC-4D9B-B810-F489E796CD15}"/>
    <pc:docChg chg="undo custSel addSld delSld delSection modSection">
      <pc:chgData name="XuMingle" userId="6accb246-f179-42e5-8cc4-2c1a8de5b234" providerId="ADAL" clId="{9291BA73-CEAC-4D9B-B810-F489E796CD15}" dt="2022-11-30T01:36:33.442" v="23" actId="17853"/>
      <pc:docMkLst>
        <pc:docMk/>
      </pc:docMkLst>
      <pc:sldChg chg="new del">
        <pc:chgData name="XuMingle" userId="6accb246-f179-42e5-8cc4-2c1a8de5b234" providerId="ADAL" clId="{9291BA73-CEAC-4D9B-B810-F489E796CD15}" dt="2022-11-30T01:36:17.962" v="21" actId="680"/>
        <pc:sldMkLst>
          <pc:docMk/>
          <pc:sldMk cId="936920631" sldId="256"/>
        </pc:sldMkLst>
      </pc:sldChg>
      <pc:sldChg chg="add del">
        <pc:chgData name="XuMingle" userId="6accb246-f179-42e5-8cc4-2c1a8de5b234" providerId="ADAL" clId="{9291BA73-CEAC-4D9B-B810-F489E796CD15}" dt="2022-11-30T01:36:18.400" v="22" actId="47"/>
        <pc:sldMkLst>
          <pc:docMk/>
          <pc:sldMk cId="2558930132" sldId="256"/>
        </pc:sldMkLst>
      </pc:sldChg>
      <pc:sldChg chg="new del">
        <pc:chgData name="XuMingle" userId="6accb246-f179-42e5-8cc4-2c1a8de5b234" providerId="ADAL" clId="{9291BA73-CEAC-4D9B-B810-F489E796CD15}" dt="2022-11-30T01:36:15.620" v="19" actId="680"/>
        <pc:sldMkLst>
          <pc:docMk/>
          <pc:sldMk cId="2774037211" sldId="256"/>
        </pc:sldMkLst>
      </pc:sldChg>
      <pc:sldChg chg="del">
        <pc:chgData name="XuMingle" userId="6accb246-f179-42e5-8cc4-2c1a8de5b234" providerId="ADAL" clId="{9291BA73-CEAC-4D9B-B810-F489E796CD15}" dt="2022-11-30T01:36:02.601" v="2" actId="47"/>
        <pc:sldMkLst>
          <pc:docMk/>
          <pc:sldMk cId="3401848262" sldId="258"/>
        </pc:sldMkLst>
      </pc:sldChg>
      <pc:sldChg chg="del">
        <pc:chgData name="XuMingle" userId="6accb246-f179-42e5-8cc4-2c1a8de5b234" providerId="ADAL" clId="{9291BA73-CEAC-4D9B-B810-F489E796CD15}" dt="2022-11-30T01:36:02.535" v="1" actId="47"/>
        <pc:sldMkLst>
          <pc:docMk/>
          <pc:sldMk cId="4289646740" sldId="259"/>
        </pc:sldMkLst>
      </pc:sldChg>
      <pc:sldChg chg="del">
        <pc:chgData name="XuMingle" userId="6accb246-f179-42e5-8cc4-2c1a8de5b234" providerId="ADAL" clId="{9291BA73-CEAC-4D9B-B810-F489E796CD15}" dt="2022-11-30T01:36:02.652" v="3" actId="47"/>
        <pc:sldMkLst>
          <pc:docMk/>
          <pc:sldMk cId="3355501188" sldId="260"/>
        </pc:sldMkLst>
      </pc:sldChg>
      <pc:sldChg chg="del">
        <pc:chgData name="XuMingle" userId="6accb246-f179-42e5-8cc4-2c1a8de5b234" providerId="ADAL" clId="{9291BA73-CEAC-4D9B-B810-F489E796CD15}" dt="2022-11-30T01:36:02.700" v="4" actId="47"/>
        <pc:sldMkLst>
          <pc:docMk/>
          <pc:sldMk cId="1588436497" sldId="261"/>
        </pc:sldMkLst>
      </pc:sldChg>
      <pc:sldChg chg="del">
        <pc:chgData name="XuMingle" userId="6accb246-f179-42e5-8cc4-2c1a8de5b234" providerId="ADAL" clId="{9291BA73-CEAC-4D9B-B810-F489E796CD15}" dt="2022-11-30T01:36:05.193" v="10" actId="47"/>
        <pc:sldMkLst>
          <pc:docMk/>
          <pc:sldMk cId="1414580034" sldId="262"/>
        </pc:sldMkLst>
      </pc:sldChg>
      <pc:sldChg chg="del">
        <pc:chgData name="XuMingle" userId="6accb246-f179-42e5-8cc4-2c1a8de5b234" providerId="ADAL" clId="{9291BA73-CEAC-4D9B-B810-F489E796CD15}" dt="2022-11-30T01:36:05.262" v="11" actId="47"/>
        <pc:sldMkLst>
          <pc:docMk/>
          <pc:sldMk cId="300201312" sldId="264"/>
        </pc:sldMkLst>
      </pc:sldChg>
      <pc:sldChg chg="del">
        <pc:chgData name="XuMingle" userId="6accb246-f179-42e5-8cc4-2c1a8de5b234" providerId="ADAL" clId="{9291BA73-CEAC-4D9B-B810-F489E796CD15}" dt="2022-11-30T01:36:02.963" v="6" actId="47"/>
        <pc:sldMkLst>
          <pc:docMk/>
          <pc:sldMk cId="1564498935" sldId="266"/>
        </pc:sldMkLst>
      </pc:sldChg>
      <pc:sldChg chg="del">
        <pc:chgData name="XuMingle" userId="6accb246-f179-42e5-8cc4-2c1a8de5b234" providerId="ADAL" clId="{9291BA73-CEAC-4D9B-B810-F489E796CD15}" dt="2022-11-30T01:36:02.876" v="5" actId="47"/>
        <pc:sldMkLst>
          <pc:docMk/>
          <pc:sldMk cId="324104974" sldId="267"/>
        </pc:sldMkLst>
      </pc:sldChg>
      <pc:sldChg chg="del">
        <pc:chgData name="XuMingle" userId="6accb246-f179-42e5-8cc4-2c1a8de5b234" providerId="ADAL" clId="{9291BA73-CEAC-4D9B-B810-F489E796CD15}" dt="2022-11-30T01:36:05.898" v="15" actId="47"/>
        <pc:sldMkLst>
          <pc:docMk/>
          <pc:sldMk cId="33884798" sldId="268"/>
        </pc:sldMkLst>
      </pc:sldChg>
      <pc:sldChg chg="del">
        <pc:chgData name="XuMingle" userId="6accb246-f179-42e5-8cc4-2c1a8de5b234" providerId="ADAL" clId="{9291BA73-CEAC-4D9B-B810-F489E796CD15}" dt="2022-11-30T01:36:02.458" v="0" actId="47"/>
        <pc:sldMkLst>
          <pc:docMk/>
          <pc:sldMk cId="2782038630" sldId="269"/>
        </pc:sldMkLst>
      </pc:sldChg>
      <pc:sldChg chg="del">
        <pc:chgData name="XuMingle" userId="6accb246-f179-42e5-8cc4-2c1a8de5b234" providerId="ADAL" clId="{9291BA73-CEAC-4D9B-B810-F489E796CD15}" dt="2022-11-30T01:36:03.814" v="7" actId="47"/>
        <pc:sldMkLst>
          <pc:docMk/>
          <pc:sldMk cId="3808574737" sldId="270"/>
        </pc:sldMkLst>
      </pc:sldChg>
      <pc:sldChg chg="del">
        <pc:chgData name="XuMingle" userId="6accb246-f179-42e5-8cc4-2c1a8de5b234" providerId="ADAL" clId="{9291BA73-CEAC-4D9B-B810-F489E796CD15}" dt="2022-11-30T01:36:04.030" v="9" actId="47"/>
        <pc:sldMkLst>
          <pc:docMk/>
          <pc:sldMk cId="2134807476" sldId="271"/>
        </pc:sldMkLst>
      </pc:sldChg>
      <pc:sldChg chg="del">
        <pc:chgData name="XuMingle" userId="6accb246-f179-42e5-8cc4-2c1a8de5b234" providerId="ADAL" clId="{9291BA73-CEAC-4D9B-B810-F489E796CD15}" dt="2022-11-30T01:36:03.885" v="8" actId="47"/>
        <pc:sldMkLst>
          <pc:docMk/>
          <pc:sldMk cId="4115010960" sldId="272"/>
        </pc:sldMkLst>
      </pc:sldChg>
      <pc:sldChg chg="del">
        <pc:chgData name="XuMingle" userId="6accb246-f179-42e5-8cc4-2c1a8de5b234" providerId="ADAL" clId="{9291BA73-CEAC-4D9B-B810-F489E796CD15}" dt="2022-11-30T01:36:05.506" v="13" actId="47"/>
        <pc:sldMkLst>
          <pc:docMk/>
          <pc:sldMk cId="3773908884" sldId="274"/>
        </pc:sldMkLst>
      </pc:sldChg>
      <pc:sldChg chg="del">
        <pc:chgData name="XuMingle" userId="6accb246-f179-42e5-8cc4-2c1a8de5b234" providerId="ADAL" clId="{9291BA73-CEAC-4D9B-B810-F489E796CD15}" dt="2022-11-30T01:36:05.317" v="12" actId="47"/>
        <pc:sldMkLst>
          <pc:docMk/>
          <pc:sldMk cId="182292710" sldId="275"/>
        </pc:sldMkLst>
      </pc:sldChg>
      <pc:sldChg chg="del">
        <pc:chgData name="XuMingle" userId="6accb246-f179-42e5-8cc4-2c1a8de5b234" providerId="ADAL" clId="{9291BA73-CEAC-4D9B-B810-F489E796CD15}" dt="2022-11-30T01:36:05.689" v="14" actId="47"/>
        <pc:sldMkLst>
          <pc:docMk/>
          <pc:sldMk cId="3026645489" sldId="276"/>
        </pc:sldMkLst>
      </pc:sldChg>
      <pc:sldChg chg="del">
        <pc:chgData name="XuMingle" userId="6accb246-f179-42e5-8cc4-2c1a8de5b234" providerId="ADAL" clId="{9291BA73-CEAC-4D9B-B810-F489E796CD15}" dt="2022-11-30T01:36:06.460" v="16" actId="47"/>
        <pc:sldMkLst>
          <pc:docMk/>
          <pc:sldMk cId="1138948444" sldId="277"/>
        </pc:sldMkLst>
      </pc:sldChg>
    </pc:docChg>
  </pc:docChgLst>
  <pc:docChgLst>
    <pc:chgData name="XuMingle" userId="6accb246-f179-42e5-8cc4-2c1a8de5b234" providerId="ADAL" clId="{52B4639E-DFA9-4AF6-9E60-1049F9F1864C}"/>
    <pc:docChg chg="modSld">
      <pc:chgData name="XuMingle" userId="6accb246-f179-42e5-8cc4-2c1a8de5b234" providerId="ADAL" clId="{52B4639E-DFA9-4AF6-9E60-1049F9F1864C}" dt="2023-07-20T05:38:03.172" v="103" actId="6549"/>
      <pc:docMkLst>
        <pc:docMk/>
      </pc:docMkLst>
      <pc:sldChg chg="modSp mod">
        <pc:chgData name="XuMingle" userId="6accb246-f179-42e5-8cc4-2c1a8de5b234" providerId="ADAL" clId="{52B4639E-DFA9-4AF6-9E60-1049F9F1864C}" dt="2023-07-20T05:38:03.172" v="103" actId="6549"/>
        <pc:sldMkLst>
          <pc:docMk/>
          <pc:sldMk cId="2558930132" sldId="256"/>
        </pc:sldMkLst>
        <pc:spChg chg="mod">
          <ac:chgData name="XuMingle" userId="6accb246-f179-42e5-8cc4-2c1a8de5b234" providerId="ADAL" clId="{52B4639E-DFA9-4AF6-9E60-1049F9F1864C}" dt="2023-07-20T05:38:03.172" v="103" actId="6549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52B4639E-DFA9-4AF6-9E60-1049F9F1864C}" dt="2023-07-20T05:36:27.862" v="1" actId="20577"/>
          <ac:spMkLst>
            <pc:docMk/>
            <pc:sldMk cId="2558930132" sldId="256"/>
            <ac:spMk id="3" creationId="{8C977B0B-78A5-9FBE-03C9-C6E3918D24B7}"/>
          </ac:spMkLst>
        </pc:spChg>
      </pc:sldChg>
    </pc:docChg>
  </pc:docChgLst>
  <pc:docChgLst>
    <pc:chgData name="XuMingle" userId="6accb246-f179-42e5-8cc4-2c1a8de5b234" providerId="ADAL" clId="{AB09B2FF-42F9-4EFF-A521-2F0F92B6D71C}"/>
    <pc:docChg chg="custSel modMainMaster">
      <pc:chgData name="XuMingle" userId="6accb246-f179-42e5-8cc4-2c1a8de5b234" providerId="ADAL" clId="{AB09B2FF-42F9-4EFF-A521-2F0F92B6D71C}" dt="2023-07-08T08:08:02.086" v="15"/>
      <pc:docMkLst>
        <pc:docMk/>
      </pc:docMkLst>
      <pc:sldMasterChg chg="addSldLayout modSldLayout">
        <pc:chgData name="XuMingle" userId="6accb246-f179-42e5-8cc4-2c1a8de5b234" providerId="ADAL" clId="{AB09B2FF-42F9-4EFF-A521-2F0F92B6D71C}" dt="2023-07-08T08:08:02.086" v="15"/>
        <pc:sldMasterMkLst>
          <pc:docMk/>
          <pc:sldMasterMk cId="1933725067" sldId="2147483648"/>
        </pc:sldMasterMkLst>
        <pc:sldLayoutChg chg="addSp modSp">
          <pc:chgData name="XuMingle" userId="6accb246-f179-42e5-8cc4-2c1a8de5b234" providerId="ADAL" clId="{AB09B2FF-42F9-4EFF-A521-2F0F92B6D71C}" dt="2023-07-08T08:07:03.930" v="0"/>
          <pc:sldLayoutMkLst>
            <pc:docMk/>
            <pc:sldMasterMk cId="1933725067" sldId="2147483648"/>
            <pc:sldLayoutMk cId="50876081" sldId="2147483654"/>
          </pc:sldLayoutMkLst>
          <pc:spChg chg="add mod">
            <ac:chgData name="XuMingle" userId="6accb246-f179-42e5-8cc4-2c1a8de5b234" providerId="ADAL" clId="{AB09B2FF-42F9-4EFF-A521-2F0F92B6D71C}" dt="2023-07-08T08:07:03.930" v="0"/>
            <ac:spMkLst>
              <pc:docMk/>
              <pc:sldMasterMk cId="1933725067" sldId="2147483648"/>
              <pc:sldLayoutMk cId="50876081" sldId="2147483654"/>
              <ac:spMk id="4" creationId="{67D009BA-37C0-5672-FAED-494FA2A69138}"/>
            </ac:spMkLst>
          </pc:spChg>
        </pc:sldLayoutChg>
        <pc:sldLayoutChg chg="addSp modSp new mod">
          <pc:chgData name="XuMingle" userId="6accb246-f179-42e5-8cc4-2c1a8de5b234" providerId="ADAL" clId="{AB09B2FF-42F9-4EFF-A521-2F0F92B6D71C}" dt="2023-07-08T08:07:45.375" v="10"/>
          <pc:sldLayoutMkLst>
            <pc:docMk/>
            <pc:sldMasterMk cId="1933725067" sldId="2147483648"/>
            <pc:sldLayoutMk cId="885383689" sldId="2147483655"/>
          </pc:sldLayoutMkLst>
          <pc:spChg chg="add mod">
            <ac:chgData name="XuMingle" userId="6accb246-f179-42e5-8cc4-2c1a8de5b234" providerId="ADAL" clId="{AB09B2FF-42F9-4EFF-A521-2F0F92B6D71C}" dt="2023-07-08T08:07:45.375" v="10"/>
            <ac:spMkLst>
              <pc:docMk/>
              <pc:sldMasterMk cId="1933725067" sldId="2147483648"/>
              <pc:sldLayoutMk cId="885383689" sldId="2147483655"/>
              <ac:spMk id="4" creationId="{831889F9-50EF-893C-1781-0FE2E6DAC76A}"/>
            </ac:spMkLst>
          </pc:spChg>
        </pc:sldLayoutChg>
        <pc:sldLayoutChg chg="addSp modSp new mod">
          <pc:chgData name="XuMingle" userId="6accb246-f179-42e5-8cc4-2c1a8de5b234" providerId="ADAL" clId="{AB09B2FF-42F9-4EFF-A521-2F0F92B6D71C}" dt="2023-07-08T08:08:02.086" v="15"/>
          <pc:sldLayoutMkLst>
            <pc:docMk/>
            <pc:sldMasterMk cId="1933725067" sldId="2147483648"/>
            <pc:sldLayoutMk cId="360352634" sldId="2147483656"/>
          </pc:sldLayoutMkLst>
          <pc:spChg chg="add mod">
            <ac:chgData name="XuMingle" userId="6accb246-f179-42e5-8cc4-2c1a8de5b234" providerId="ADAL" clId="{AB09B2FF-42F9-4EFF-A521-2F0F92B6D71C}" dt="2023-07-08T08:08:02.086" v="15"/>
            <ac:spMkLst>
              <pc:docMk/>
              <pc:sldMasterMk cId="1933725067" sldId="2147483648"/>
              <pc:sldLayoutMk cId="360352634" sldId="2147483656"/>
              <ac:spMk id="4" creationId="{1AC60073-A39A-1486-0BD9-C693B52D38E8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22267BF-CDBC-69E4-D54C-2C07C5DF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43A6146-0356-1FAA-AF47-650B1D1B18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673" y="6492875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内容占位符 8">
            <a:extLst>
              <a:ext uri="{FF2B5EF4-FFF2-40B4-BE49-F238E27FC236}">
                <a16:creationId xmlns:a16="http://schemas.microsoft.com/office/drawing/2014/main" id="{97A617AE-76D4-B898-55B5-A637A81CEF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7D009BA-37C0-5672-FAED-494FA2A6913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048310"/>
            <a:ext cx="10947108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73895-E965-3174-860A-ADE6243C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07C7CF-E39F-8822-B3C6-01FE9165E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831889F9-50EF-893C-1781-0FE2E6DAC7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9282" y="1048310"/>
            <a:ext cx="5477435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83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25A7E-79B7-242C-8A54-9B22D779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502122-DD8A-93F3-4C5B-F5670C6D0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1AC60073-A39A-1486-0BD9-C693B52D38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5283" y="1048310"/>
            <a:ext cx="5477435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673" y="6492875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58" y="145881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2387600"/>
          </a:xfrm>
        </p:spPr>
        <p:txBody>
          <a:bodyPr anchor="t">
            <a:noAutofit/>
          </a:bodyPr>
          <a:lstStyle/>
          <a:p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98"/>
            <a:ext cx="9144000" cy="1746607"/>
          </a:xfrm>
        </p:spPr>
        <p:txBody>
          <a:bodyPr>
            <a:normAutofit/>
          </a:bodyPr>
          <a:lstStyle/>
          <a:p>
            <a:r>
              <a:rPr lang="en-US" altLang="zh-CN" dirty="0"/>
              <a:t>Presented by Mingle Xu</a:t>
            </a:r>
          </a:p>
          <a:p>
            <a:r>
              <a:rPr lang="en-US" altLang="zh-CN" dirty="0"/>
              <a:t>2023 Oct 20</a:t>
            </a:r>
          </a:p>
          <a:p>
            <a:r>
              <a:rPr lang="en-US" altLang="zh-CN" dirty="0"/>
              <a:t>Jeonbuk National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F0F5F-4DE3-1DB6-FA63-71C47345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913"/>
            <a:ext cx="12192000" cy="19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BD0626-7775-D446-E35A-BF5FEDEDC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11649797" cy="3572602"/>
          </a:xfrm>
        </p:spPr>
        <p:txBody>
          <a:bodyPr/>
          <a:lstStyle/>
          <a:p>
            <a:r>
              <a:rPr lang="en-US" dirty="0"/>
              <a:t>Spurious correlations do not appear to be stable properties. </a:t>
            </a:r>
          </a:p>
          <a:p>
            <a:endParaRPr lang="en-US" dirty="0"/>
          </a:p>
          <a:p>
            <a:r>
              <a:rPr lang="en-US" dirty="0"/>
              <a:t>Yet, there exists an </a:t>
            </a:r>
            <a:r>
              <a:rPr lang="en-US" dirty="0">
                <a:solidFill>
                  <a:srgbClr val="FF0000"/>
                </a:solidFill>
              </a:rPr>
              <a:t>intimate link</a:t>
            </a:r>
            <a:r>
              <a:rPr lang="en-US" dirty="0"/>
              <a:t> between </a:t>
            </a:r>
            <a:r>
              <a:rPr lang="en-US" u="sng" dirty="0"/>
              <a:t>invariance and causation</a:t>
            </a:r>
            <a:r>
              <a:rPr lang="en-US" dirty="0"/>
              <a:t> useful for </a:t>
            </a:r>
            <a:r>
              <a:rPr lang="en-US" dirty="0">
                <a:solidFill>
                  <a:schemeClr val="accent6"/>
                </a:solidFill>
              </a:rPr>
              <a:t>generalization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(That’s why </a:t>
            </a:r>
            <a:r>
              <a:rPr lang="en-US" u="sng" dirty="0"/>
              <a:t>shuffling</a:t>
            </a:r>
            <a:r>
              <a:rPr lang="en-US" dirty="0"/>
              <a:t> is actually not that OK: we destroy information about how the data distribution changes ⇒ no way to know which properties are stable.)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ECBA4-DAE4-96B3-1817-9587243C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7A8A44-81CE-2894-ADCB-F24C4EFC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invariance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6B0ED4-5690-882B-F5A1-D65AC453A1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8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F4436D3-2E12-C8D8-5C05-DA935E1D1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collected under multiple training environments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datasets collected </a:t>
                </a:r>
                <a:r>
                  <a:rPr lang="en-US" dirty="0" err="1"/>
                  <a:t>i.i.d</a:t>
                </a:r>
                <a:r>
                  <a:rPr lang="en-US" dirty="0"/>
                  <a:t> according to some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Goal is to learn a predictor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performs well across a large set of unseen but related environments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Aim to minimize: 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F4436D3-2E12-C8D8-5C05-DA935E1D1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277" r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F2D75-54CB-CED7-D1AF-4AAF76E8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DDDC03-5960-71BE-DDB5-6B378723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Formalization of OOD generalization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997BB6-650D-C8C4-E6B5-FC6D388B11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692E2-02CF-3AF1-B18A-B401C31B8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22" y="3049990"/>
            <a:ext cx="4012817" cy="888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1886A-E7D9-C06C-086A-2072CB33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45946"/>
            <a:ext cx="12192000" cy="71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2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5E68B5-DCC9-EC50-F085-24F809D9E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8011" y="1252538"/>
                <a:ext cx="5712886" cy="45608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causal correlation, and an invariant correlation.</a:t>
                </a:r>
              </a:p>
              <a:p>
                <a:r>
                  <a:rPr lang="en-US" dirty="0"/>
                  <a:t>Not all invariances are interesting.</a:t>
                </a:r>
              </a:p>
              <a:p>
                <a:r>
                  <a:rPr lang="en-US" dirty="0"/>
                  <a:t>Spurious correlations vary from environment to environment.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5E68B5-DCC9-EC50-F085-24F809D9E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8011" y="1252538"/>
                <a:ext cx="5712886" cy="4560809"/>
              </a:xfrm>
              <a:blipFill>
                <a:blip r:embed="rId2"/>
                <a:stretch>
                  <a:fillRect l="-1386" t="-1869" r="-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FC6C7-C706-8C76-F76A-A18E38DB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880A99-7567-E17B-80A5-56581901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 of OOD generalization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744D94-C801-DB55-9E13-59FC41777E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3E495-43B3-0A1E-C514-F28D525D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06" y="1044652"/>
            <a:ext cx="4214813" cy="1587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1AECE-10FA-02B4-32ED-361FB9FC7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" y="2627279"/>
            <a:ext cx="6093710" cy="638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1CAB1-4D9A-148D-8C3F-4FD37DF0B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02" y="3307394"/>
            <a:ext cx="2783774" cy="699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54B72E-BAEB-1ABC-7E8D-E4ACE4D2B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86876"/>
            <a:ext cx="12192000" cy="190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6F9ED31-CA3A-277C-91F3-05A3339403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1041439"/>
                <a:ext cx="11649797" cy="1739861"/>
              </a:xfrm>
            </p:spPr>
            <p:txBody>
              <a:bodyPr/>
              <a:lstStyle/>
              <a:p>
                <a:r>
                  <a:rPr lang="en-US" dirty="0"/>
                  <a:t>Empirical risk minimization (</a:t>
                </a:r>
                <a:r>
                  <a:rPr lang="en-US" dirty="0">
                    <a:solidFill>
                      <a:srgbClr val="FF0000"/>
                    </a:solidFill>
                  </a:rPr>
                  <a:t>ERM</a:t>
                </a:r>
                <a:r>
                  <a:rPr lang="en-US" dirty="0"/>
                  <a:t>): minimize the training error across the training datasets, assuming that the data is same distribution among training and test.</a:t>
                </a:r>
              </a:p>
              <a:p>
                <a:r>
                  <a:rPr lang="en-US" dirty="0"/>
                  <a:t>In the mentioned example, ERM would grant a large positive coefficient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the training datasets lead to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6F9ED31-CA3A-277C-91F3-05A3339403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1041439"/>
                <a:ext cx="11649797" cy="1739861"/>
              </a:xfrm>
              <a:blipFill>
                <a:blip r:embed="rId2"/>
                <a:stretch>
                  <a:fillRect l="-680" t="-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412549-A4BA-CB3E-FC5A-2637E077B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73B4A7-5EE6-AC8E-A28D-C49DCA19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methods for OOD generalization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284055-F44B-1CCD-DAFF-A605BCF771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33D39F91-AF21-1320-8EE0-CAA19177DA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100" y="3338355"/>
                <a:ext cx="11649797" cy="23480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FF0000"/>
                    </a:solidFill>
                  </a:rPr>
                  <a:t>Robust learning</a:t>
                </a:r>
                <a:r>
                  <a:rPr lang="en-US" dirty="0"/>
                  <a:t>: the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serve as environment baselines. Selecting these baselines adequately prevents noisy environments from dominating optimization. Be equivalent to minimize </a:t>
                </a:r>
                <a:r>
                  <a:rPr lang="en-US" u="sng" dirty="0"/>
                  <a:t>a weighted average of environment training errors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Minimizing the risk of any mixture of environments associated to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yields a predictor with large weight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 But this correlation will vanish for testing associated to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33D39F91-AF21-1320-8EE0-CAA19177D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00" y="3338355"/>
                <a:ext cx="11649797" cy="2348070"/>
              </a:xfrm>
              <a:prstGeom prst="rect">
                <a:avLst/>
              </a:prstGeom>
              <a:blipFill>
                <a:blip r:embed="rId3"/>
                <a:stretch>
                  <a:fillRect l="-680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C3896A-F48F-2A55-F1B4-3F916C04C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88" y="2784307"/>
            <a:ext cx="5653088" cy="5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FF1947-837F-472E-4F64-4E17B4E171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1041439"/>
                <a:ext cx="11649797" cy="2044661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Domain adaptation </a:t>
                </a:r>
                <a:r>
                  <a:rPr lang="en-US" dirty="0"/>
                  <a:t>considers labeled data from a source environment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and unlabeled data from a target environment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the goal of training a classifier that works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Domain adaptation strategy: estimate a data representation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that follows the same distribution for all environments.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FF1947-837F-472E-4F64-4E17B4E171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1041439"/>
                <a:ext cx="11649797" cy="2044661"/>
              </a:xfrm>
              <a:blipFill>
                <a:blip r:embed="rId2"/>
                <a:stretch>
                  <a:fillRect l="-680" t="-4179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246F0-C21D-994B-5A72-F249CF27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D7A452-04F3-8CCD-C6F2-E249E466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methods for OOD generalization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8A4EB6-D1B8-D291-B67B-16E07ED0B9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"Domain-adversarial training of neural networks." The journal of machine learning research, 2016</a:t>
            </a:r>
          </a:p>
        </p:txBody>
      </p:sp>
      <p:pic>
        <p:nvPicPr>
          <p:cNvPr id="4098" name="Picture 2" descr="Domain-Adversarial Training of Neural Networks (2016) | one minute summary  | by Jeffrey Boschman | One Minute Machine Learning | Medium">
            <a:extLst>
              <a:ext uri="{FF2B5EF4-FFF2-40B4-BE49-F238E27FC236}">
                <a16:creationId xmlns:a16="http://schemas.microsoft.com/office/drawing/2014/main" id="{AF9744CB-46C2-6618-ACB4-9A6D1FBC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2" y="2600325"/>
            <a:ext cx="7977188" cy="358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34CC3D3-D780-6F12-043E-45C3042E1258}"/>
              </a:ext>
            </a:extLst>
          </p:cNvPr>
          <p:cNvSpPr txBox="1">
            <a:spLocks/>
          </p:cNvSpPr>
          <p:nvPr/>
        </p:nvSpPr>
        <p:spPr>
          <a:xfrm>
            <a:off x="271101" y="2924176"/>
            <a:ext cx="4143738" cy="2740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the </a:t>
            </a:r>
            <a:r>
              <a:rPr lang="en-US" u="sng" dirty="0"/>
              <a:t>distribution of the true </a:t>
            </a:r>
            <a:r>
              <a:rPr lang="en-US" b="1" u="sng" dirty="0"/>
              <a:t>causal feature </a:t>
            </a:r>
            <a:r>
              <a:rPr lang="en-US" u="sng" dirty="0"/>
              <a:t>can change across environments</a:t>
            </a:r>
            <a:r>
              <a:rPr lang="en-US" dirty="0"/>
              <a:t>, which means that </a:t>
            </a:r>
            <a:r>
              <a:rPr lang="en-US" dirty="0">
                <a:solidFill>
                  <a:schemeClr val="accent6"/>
                </a:solidFill>
              </a:rPr>
              <a:t>the features from different environments sometimes are different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864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 - Compute and graph the LDA decision boundary - Cross Validated">
            <a:extLst>
              <a:ext uri="{FF2B5EF4-FFF2-40B4-BE49-F238E27FC236}">
                <a16:creationId xmlns:a16="http://schemas.microsoft.com/office/drawing/2014/main" id="{3D2B2CC3-779F-8B84-C786-6DF8E315E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9" t="22067" r="13552" b="27989"/>
          <a:stretch/>
        </p:blipFill>
        <p:spPr bwMode="auto">
          <a:xfrm>
            <a:off x="7054645" y="5022566"/>
            <a:ext cx="3128917" cy="183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413DD-80E3-81FA-2AC4-474803D7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idea about learning invariances.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62933-6486-4E6A-22A4-E66E9FFF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366C9-A837-5517-DA4E-7C7C5853FB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4D16C2-491D-5135-1A2B-6974818D65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1102" y="1048310"/>
            <a:ext cx="11682773" cy="1255728"/>
          </a:xfrm>
        </p:spPr>
        <p:txBody>
          <a:bodyPr/>
          <a:lstStyle/>
          <a:p>
            <a:r>
              <a:rPr lang="en-US" sz="2800" dirty="0"/>
              <a:t>To learn </a:t>
            </a:r>
            <a:r>
              <a:rPr lang="en-US" sz="2800" dirty="0">
                <a:solidFill>
                  <a:srgbClr val="FF0000"/>
                </a:solidFill>
              </a:rPr>
              <a:t>invariances</a:t>
            </a:r>
            <a:r>
              <a:rPr lang="en-US" sz="2800" dirty="0"/>
              <a:t> across environments, </a:t>
            </a:r>
            <a:r>
              <a:rPr lang="en-US" sz="2800" dirty="0">
                <a:solidFill>
                  <a:srgbClr val="FF0000"/>
                </a:solidFill>
              </a:rPr>
              <a:t>find a data representation </a:t>
            </a:r>
            <a:r>
              <a:rPr lang="en-US" sz="2800" dirty="0"/>
              <a:t>such that the </a:t>
            </a:r>
            <a:r>
              <a:rPr lang="en-US" sz="2800" u="sng" dirty="0"/>
              <a:t>optimal classifier </a:t>
            </a:r>
            <a:r>
              <a:rPr lang="en-US" sz="2800" dirty="0"/>
              <a:t>on top of that representation </a:t>
            </a:r>
            <a:r>
              <a:rPr lang="en-US" sz="2800" u="sng" dirty="0"/>
              <a:t>matches</a:t>
            </a:r>
            <a:r>
              <a:rPr lang="en-US" sz="2800" dirty="0"/>
              <a:t> for all environments.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C6A3BD7-7583-DBF1-C287-1DC07FE24118}"/>
              </a:ext>
            </a:extLst>
          </p:cNvPr>
          <p:cNvSpPr txBox="1">
            <a:spLocks/>
          </p:cNvSpPr>
          <p:nvPr/>
        </p:nvSpPr>
        <p:spPr>
          <a:xfrm>
            <a:off x="618565" y="3343457"/>
            <a:ext cx="10947108" cy="201080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Mark from Mingle: </a:t>
            </a:r>
          </a:p>
          <a:p>
            <a:pPr algn="l"/>
            <a:r>
              <a:rPr lang="en-US" dirty="0"/>
              <a:t>Two things: representation and classifier.</a:t>
            </a:r>
          </a:p>
          <a:p>
            <a:pPr algn="l"/>
            <a:r>
              <a:rPr lang="en-US" dirty="0"/>
              <a:t>Distribution of feature space for one class, not a point, reminding of sparsity, multiple explanatory factors. Not aim to learn </a:t>
            </a:r>
            <a:r>
              <a:rPr lang="en-US" b="1" dirty="0">
                <a:solidFill>
                  <a:schemeClr val="accent6"/>
                </a:solidFill>
              </a:rPr>
              <a:t>invariant representations </a:t>
            </a:r>
            <a:r>
              <a:rPr lang="en-US" dirty="0"/>
              <a:t>for classes since representation should not be same for one class.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A709F1-5BA9-77C2-5BE1-282B1D68E8C4}"/>
              </a:ext>
            </a:extLst>
          </p:cNvPr>
          <p:cNvGrpSpPr/>
          <p:nvPr/>
        </p:nvGrpSpPr>
        <p:grpSpPr>
          <a:xfrm>
            <a:off x="1403131" y="5400678"/>
            <a:ext cx="4779747" cy="1352950"/>
            <a:chOff x="6800193" y="5170098"/>
            <a:chExt cx="4779747" cy="1352950"/>
          </a:xfrm>
        </p:grpSpPr>
        <p:pic>
          <p:nvPicPr>
            <p:cNvPr id="2050" name="Picture 2" descr="Applied Sciences | Free Full-Text | RSMDA: Random Slices Mixing Data  Augmentation">
              <a:extLst>
                <a:ext uri="{FF2B5EF4-FFF2-40B4-BE49-F238E27FC236}">
                  <a16:creationId xmlns:a16="http://schemas.microsoft.com/office/drawing/2014/main" id="{FEA07DED-960B-26F0-C4BE-14566EAB3D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77" t="-1" b="67264"/>
            <a:stretch/>
          </p:blipFill>
          <p:spPr bwMode="auto">
            <a:xfrm>
              <a:off x="6800193" y="5170098"/>
              <a:ext cx="3397636" cy="1279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Applied Sciences | Free Full-Text | RSMDA: Random Slices Mixing Data  Augmentation">
              <a:extLst>
                <a:ext uri="{FF2B5EF4-FFF2-40B4-BE49-F238E27FC236}">
                  <a16:creationId xmlns:a16="http://schemas.microsoft.com/office/drawing/2014/main" id="{BDD01A5E-23FB-6F04-26DB-FFF4D8A97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77" t="32450" r="34954" b="33641"/>
            <a:stretch/>
          </p:blipFill>
          <p:spPr bwMode="auto">
            <a:xfrm>
              <a:off x="10197829" y="5198055"/>
              <a:ext cx="1382111" cy="1324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32FB577-ADF9-2DEB-92B3-CA27DB481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70" r="20899" b="56908"/>
          <a:stretch/>
        </p:blipFill>
        <p:spPr>
          <a:xfrm>
            <a:off x="2619375" y="2204846"/>
            <a:ext cx="6953250" cy="8461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3527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4C5F97-9538-BCD8-C969-173319240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meaning of the </a:t>
            </a:r>
            <a:r>
              <a:rPr lang="en-US" dirty="0">
                <a:solidFill>
                  <a:srgbClr val="FF0000"/>
                </a:solidFill>
              </a:rPr>
              <a:t>prediction head </a:t>
            </a:r>
            <a:r>
              <a:rPr lang="en-US" dirty="0"/>
              <a:t>in self-supervised learning (SSL).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offset</a:t>
            </a:r>
            <a:r>
              <a:rPr lang="en-US" dirty="0"/>
              <a:t> to reduce the variation because of image augmentation.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A329C-CFCF-3AAA-4A17-BBE67701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9AA7E6-45F2-FC6A-602A-C844A389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more about the invariance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645691-8C4C-CFE8-8A5D-F0B28006E0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Bootstrap your own latent-a new approach to self-supervised learning. NIPS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529A6-B900-E565-7A72-A7209656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1625"/>
            <a:ext cx="12192000" cy="40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EFE8-6A3E-C800-BD11-CC34BF5B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from this assumption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1661E-DD20-4AC1-BAAC-55CFE3CD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39520-A736-102B-0258-909F21D8E8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6FBB82-40CE-1439-2BCA-0E7D0C9D4D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719822"/>
            <a:ext cx="10947108" cy="867930"/>
          </a:xfrm>
        </p:spPr>
        <p:txBody>
          <a:bodyPr/>
          <a:lstStyle/>
          <a:p>
            <a:r>
              <a:rPr lang="en-US" sz="2800" dirty="0"/>
              <a:t>To detect unknown (OSR), feature space may not be the best level, logits could be the optimal.</a:t>
            </a:r>
          </a:p>
        </p:txBody>
      </p:sp>
    </p:spTree>
    <p:extLst>
      <p:ext uri="{BB962C8B-B14F-4D97-AF65-F5344CB8AC3E}">
        <p14:creationId xmlns:p14="http://schemas.microsoft.com/office/powerpoint/2010/main" val="59891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7E2EFF-828F-B866-E0EA-7DB72BB10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4" y="2519364"/>
                <a:ext cx="11649797" cy="1695450"/>
              </a:xfrm>
            </p:spPr>
            <p:txBody>
              <a:bodyPr/>
              <a:lstStyle/>
              <a:p>
                <a:r>
                  <a:rPr lang="en-US" dirty="0"/>
                  <a:t>Why is the definition equivalent to learning features whose correlations with the target variable are stable?</a:t>
                </a:r>
              </a:p>
              <a:p>
                <a:r>
                  <a:rPr lang="en-US" dirty="0"/>
                  <a:t>A data representation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elicits an invariant predictor across environments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if and only if for all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in the intersection of the supports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have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7E2EFF-828F-B866-E0EA-7DB72BB10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4" y="2519364"/>
                <a:ext cx="11649797" cy="1695450"/>
              </a:xfrm>
              <a:blipFill>
                <a:blip r:embed="rId2"/>
                <a:stretch>
                  <a:fillRect l="-733" t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E7D14-4514-8DC1-75FD-2CCF4728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98AD-9005-E75B-4F1A-D1436514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 of IRM (invariant risk minimization)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055D81-3A56-B990-91F9-67B13B7AE3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0F86E-E350-F884-61F0-46EE5130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652"/>
            <a:ext cx="12192000" cy="1372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6C761-CABA-5CA3-EFA7-94EA322BB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8" y="4282684"/>
            <a:ext cx="10982325" cy="641340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D4A710A-A00E-0D67-C145-526381925DDD}"/>
              </a:ext>
            </a:extLst>
          </p:cNvPr>
          <p:cNvSpPr txBox="1">
            <a:spLocks/>
          </p:cNvSpPr>
          <p:nvPr/>
        </p:nvSpPr>
        <p:spPr>
          <a:xfrm>
            <a:off x="261574" y="5153024"/>
            <a:ext cx="11649797" cy="1238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concept of invariance classifies common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  <a:r>
              <a:rPr lang="en-US" dirty="0"/>
              <a:t> methods, not deduction.</a:t>
            </a:r>
          </a:p>
        </p:txBody>
      </p:sp>
    </p:spTree>
    <p:extLst>
      <p:ext uri="{BB962C8B-B14F-4D97-AF65-F5344CB8AC3E}">
        <p14:creationId xmlns:p14="http://schemas.microsoft.com/office/powerpoint/2010/main" val="83249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86EB68-5BDB-A0A0-C2CA-12A9213821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1209675"/>
                <a:ext cx="11649797" cy="128626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goals for representation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sz="2400" dirty="0"/>
                  <a:t>Useful to predict well.</a:t>
                </a:r>
              </a:p>
              <a:p>
                <a:pPr lvl="1"/>
                <a:r>
                  <a:rPr lang="en-US" sz="2400" dirty="0"/>
                  <a:t>Elicit an invariant predictor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86EB68-5BDB-A0A0-C2CA-12A921382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1209675"/>
                <a:ext cx="11649797" cy="1286269"/>
              </a:xfrm>
              <a:blipFill>
                <a:blip r:embed="rId2"/>
                <a:stretch>
                  <a:fillRect l="-680" t="-6635" b="-4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FE02D0-F0B2-31AA-FBAA-F219AF87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1FD3A4-1738-68F2-C328-40B4EEF4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IRM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4346C4-E58C-7F8B-0E5F-976612C7DE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77113-1E39-F078-B9C7-BB2F2B1F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669515"/>
            <a:ext cx="9944100" cy="1683992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2513F0F-B23D-2DE1-2339-C7CA28B46AB3}"/>
              </a:ext>
            </a:extLst>
          </p:cNvPr>
          <p:cNvSpPr txBox="1">
            <a:spLocks/>
          </p:cNvSpPr>
          <p:nvPr/>
        </p:nvSpPr>
        <p:spPr>
          <a:xfrm>
            <a:off x="271100" y="4686505"/>
            <a:ext cx="11649797" cy="1286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However, this is a bi-leveled optimization problem.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234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B3D91-31BD-AC97-70EA-7E2B8FE0F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Motivation: understanding the features and learning better features to achieve better generalization</a:t>
            </a:r>
          </a:p>
          <a:p>
            <a:pPr lvl="1"/>
            <a:r>
              <a:rPr lang="en-US" dirty="0"/>
              <a:t>Two types of generalization</a:t>
            </a:r>
          </a:p>
          <a:p>
            <a:r>
              <a:rPr lang="en-US" dirty="0"/>
              <a:t>What is the good representation, the characteristics.</a:t>
            </a:r>
          </a:p>
          <a:p>
            <a:r>
              <a:rPr lang="en-US" dirty="0"/>
              <a:t>Types of features </a:t>
            </a:r>
            <a:r>
              <a:rPr lang="en-US" altLang="zh-CN" dirty="0"/>
              <a:t>and related understanding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Causal</a:t>
            </a:r>
            <a:r>
              <a:rPr lang="en-US" dirty="0"/>
              <a:t> features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Correlation</a:t>
            </a:r>
            <a:r>
              <a:rPr lang="en-US" dirty="0"/>
              <a:t> features, including spurious correlation</a:t>
            </a:r>
          </a:p>
          <a:p>
            <a:pPr lvl="1"/>
            <a:r>
              <a:rPr lang="en-US" dirty="0"/>
              <a:t>Intimate link between invariance and causation</a:t>
            </a:r>
          </a:p>
          <a:p>
            <a:r>
              <a:rPr lang="en-US" dirty="0"/>
              <a:t>Many faces of generalization and one example</a:t>
            </a:r>
          </a:p>
          <a:p>
            <a:r>
              <a:rPr lang="en-US" dirty="0"/>
              <a:t>IRM algorithm and the conceptualization, and related feasible loss function.</a:t>
            </a:r>
          </a:p>
          <a:p>
            <a:r>
              <a:rPr lang="en-US" dirty="0"/>
              <a:t>IRM Experiments</a:t>
            </a:r>
          </a:p>
          <a:p>
            <a:r>
              <a:rPr lang="en-US" dirty="0"/>
              <a:t>Challenges and questions</a:t>
            </a:r>
          </a:p>
          <a:p>
            <a:pPr lvl="1"/>
            <a:r>
              <a:rPr lang="en-US" dirty="0"/>
              <a:t>Environments</a:t>
            </a:r>
          </a:p>
          <a:p>
            <a:pPr lvl="1"/>
            <a:r>
              <a:rPr lang="en-US" dirty="0"/>
              <a:t>With deep learning</a:t>
            </a:r>
          </a:p>
          <a:p>
            <a:pPr lvl="1"/>
            <a:r>
              <a:rPr lang="en-US" dirty="0"/>
              <a:t>Confliction towards the assumption about the marginal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D785-A2A1-2257-F87F-2E61F60D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E911B-B512-98E4-9E2D-6E5D4996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1222F5-F5D8-DB50-34C7-C944096EBC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27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DB6F82-25C2-F89E-65DA-CE7464DA0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4195763"/>
                <a:ext cx="11649797" cy="2119312"/>
              </a:xfrm>
            </p:spPr>
            <p:txBody>
              <a:bodyPr/>
              <a:lstStyle/>
              <a:p>
                <a:r>
                  <a:rPr lang="en-US" dirty="0"/>
                  <a:t>From IRM to IRMv1 is not trivial, section 3.1 gives more information about it.</a:t>
                </a:r>
              </a:p>
              <a:p>
                <a:r>
                  <a:rPr lang="en-US" dirty="0"/>
                  <a:t>Dummy classifier.</a:t>
                </a:r>
              </a:p>
              <a:p>
                <a:r>
                  <a:rPr lang="en-US" dirty="0"/>
                  <a:t>Intuition: if the classifier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optimal for all environments, then the gradient of loss to the classifier are 0. If they are not 0, then give a penalty.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DB6F82-25C2-F89E-65DA-CE7464DA0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4195763"/>
                <a:ext cx="11649797" cy="2119312"/>
              </a:xfrm>
              <a:blipFill>
                <a:blip r:embed="rId2"/>
                <a:stretch>
                  <a:fillRect l="-680" t="-4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2FC5D-2F12-F7F2-9937-6B93E3A3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601734-1626-FC49-99D6-42ED8D46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practical version of IRM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FAB950-D0B1-502C-A28E-7BB932551A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323FF-8BA6-64F9-84EB-42F617A0F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044652"/>
            <a:ext cx="9944100" cy="1683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65CA6A-5E2C-649F-7291-53F878824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0143"/>
            <a:ext cx="12192000" cy="102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8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88888E-FA22-2938-E7EA-B277FDE1A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2214564"/>
                <a:ext cx="5772513" cy="3293984"/>
              </a:xfrm>
            </p:spPr>
            <p:txBody>
              <a:bodyPr/>
              <a:lstStyle/>
              <a:p>
                <a:r>
                  <a:rPr lang="en-US" dirty="0"/>
                  <a:t>Intuition: if the classifier with the learned feature is optimal, then the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and then the </a:t>
                </a:r>
                <a:r>
                  <a:rPr lang="en-US" u="sng" dirty="0"/>
                  <a:t>loss should be same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the loss is not same, give a penalty. 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88888E-FA22-2938-E7EA-B277FDE1A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2214564"/>
                <a:ext cx="5772513" cy="3293984"/>
              </a:xfrm>
              <a:blipFill>
                <a:blip r:embed="rId2"/>
                <a:stretch>
                  <a:fillRect l="-1373" t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30900-F8AD-5B5C-913F-51EB79CB9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67613B-675A-6ED7-475A-B8DC73EC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versions of IRM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1C2E34-1E7F-B8F5-C0EB-2F002E7DA3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194229"/>
            <a:ext cx="11447463" cy="663771"/>
          </a:xfrm>
        </p:spPr>
        <p:txBody>
          <a:bodyPr/>
          <a:lstStyle/>
          <a:p>
            <a:r>
              <a:rPr lang="en-US" dirty="0"/>
              <a:t>Out-of-distribution generalization via risk extrapolation (rex). ICML 2021.</a:t>
            </a:r>
          </a:p>
          <a:p>
            <a:r>
              <a:rPr lang="en-US" dirty="0"/>
              <a:t>Invariant rationalization. ICML2020.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E322C-DE61-456C-F927-B3BFAA60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" y="1115378"/>
            <a:ext cx="4691063" cy="881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43CEE-9A7A-AF5F-6F71-9E945938F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979611"/>
            <a:ext cx="7343775" cy="1016830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E2BA4E4-6E5C-68E6-971F-1CF57FD6AB2E}"/>
              </a:ext>
            </a:extLst>
          </p:cNvPr>
          <p:cNvSpPr txBox="1">
            <a:spLocks/>
          </p:cNvSpPr>
          <p:nvPr/>
        </p:nvSpPr>
        <p:spPr>
          <a:xfrm>
            <a:off x="6148387" y="2214564"/>
            <a:ext cx="5772513" cy="3293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9DF4DA9-9181-6B37-0415-DFD33B00D3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8386" y="2214564"/>
                <a:ext cx="5772513" cy="32939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Intuition: learn an extra </a:t>
                </a:r>
                <a:r>
                  <a:rPr lang="en-US" u="sng" dirty="0"/>
                  <a:t>specific classifier </a:t>
                </a:r>
                <a:r>
                  <a:rPr lang="en-US" dirty="0"/>
                  <a:t>for environment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compute the difference between the specific classifier and the </a:t>
                </a:r>
                <a:r>
                  <a:rPr lang="en-US" u="sng" dirty="0"/>
                  <a:t>shared one </a:t>
                </a:r>
                <a:r>
                  <a:rPr lang="en-US" dirty="0"/>
                  <a:t>for all environment, then penalty the difference.</a:t>
                </a:r>
              </a:p>
            </p:txBody>
          </p:sp>
        </mc:Choice>
        <mc:Fallback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9DF4DA9-9181-6B37-0415-DFD33B00D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6" y="2214564"/>
                <a:ext cx="5772513" cy="3293984"/>
              </a:xfrm>
              <a:prstGeom prst="rect">
                <a:avLst/>
              </a:prstGeom>
              <a:blipFill>
                <a:blip r:embed="rId5"/>
                <a:stretch>
                  <a:fillRect l="-1478" t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67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5AA454-96D0-FD26-1BD5-20F949F16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Conceptually, IRM promotes </a:t>
                </a:r>
                <a:r>
                  <a:rPr lang="en-US" dirty="0">
                    <a:solidFill>
                      <a:srgbClr val="FF0000"/>
                    </a:solidFill>
                  </a:rPr>
                  <a:t>low error and invariance</a:t>
                </a:r>
                <a:r>
                  <a:rPr lang="en-US" dirty="0"/>
                  <a:t> across </a:t>
                </a:r>
                <a:r>
                  <a:rPr lang="en-US" dirty="0">
                    <a:solidFill>
                      <a:srgbClr val="FF0000"/>
                    </a:solidFill>
                  </a:rPr>
                  <a:t>training environment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How can we from it to low error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  <a:r>
                  <a:rPr lang="en-US" altLang="zh-CN" u="sng" dirty="0"/>
                  <a:t>Two steps</a:t>
                </a:r>
                <a:r>
                  <a:rPr lang="en-US" altLang="zh-CN" dirty="0"/>
                  <a:t>:</a:t>
                </a:r>
                <a:endParaRPr lang="en-US" dirty="0"/>
              </a:p>
              <a:p>
                <a:pPr lvl="1"/>
                <a:r>
                  <a:rPr lang="en-US" sz="2400" dirty="0">
                    <a:solidFill>
                      <a:srgbClr val="FF0000"/>
                    </a:solidFill>
                  </a:rPr>
                  <a:t>Lower error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and invariance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leads to low error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lang="en-US" sz="2400" dirty="0"/>
                  <a:t>, because once the data representation have an invariant predictor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lang="en-US" sz="2400" dirty="0"/>
                  <a:t> is estimated, the generalization error of the predictor respects standard error bounds.</a:t>
                </a:r>
              </a:p>
              <a:p>
                <a:pPr lvl="1"/>
                <a:r>
                  <a:rPr lang="en-US" sz="2400" dirty="0"/>
                  <a:t>The condition </a:t>
                </a:r>
                <a:r>
                  <a:rPr lang="en-US" altLang="zh-CN" sz="2400" dirty="0"/>
                  <a:t>towards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low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error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across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lang="en-US" sz="2400" dirty="0"/>
                  <a:t>, or </a:t>
                </a:r>
                <a:r>
                  <a:rPr lang="en-US" sz="2400" dirty="0">
                    <a:solidFill>
                      <a:srgbClr val="FF0000"/>
                    </a:solidFill>
                  </a:rPr>
                  <a:t>under which conditions does invariance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imply invariance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lang="en-US" sz="2400" dirty="0"/>
                  <a:t>? </a:t>
                </a:r>
                <a:r>
                  <a:rPr lang="en-US" sz="2400" b="1" u="sng" dirty="0"/>
                  <a:t>Not easy to prove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5AA454-96D0-FD26-1BD5-20F949F16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788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78E24-F552-D17F-78DC-211172E7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DC3991-2D4A-F7B9-8E8D-42E9017E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IRM useful for OOD generalization?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F857A6-B3CC-709D-D703-68D8E849F4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51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FEA91A-42E9-7F8F-43AB-4024002C8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3152775"/>
            <a:ext cx="11649797" cy="2660573"/>
          </a:xfrm>
        </p:spPr>
        <p:txBody>
          <a:bodyPr/>
          <a:lstStyle/>
          <a:p>
            <a:r>
              <a:rPr lang="en-US" sz="2400" dirty="0"/>
              <a:t>For </a:t>
            </a:r>
            <a:r>
              <a:rPr lang="en-US" sz="2400" b="1" u="sng" dirty="0"/>
              <a:t>linear</a:t>
            </a:r>
            <a:r>
              <a:rPr lang="en-US" sz="2400" dirty="0"/>
              <a:t> IRM, it requires sets of </a:t>
            </a:r>
            <a:r>
              <a:rPr lang="en-US" sz="2400" b="1" dirty="0"/>
              <a:t>training environments</a:t>
            </a:r>
            <a:r>
              <a:rPr lang="en-US" sz="2400" dirty="0"/>
              <a:t> containing </a:t>
            </a:r>
            <a:r>
              <a:rPr lang="en-US" sz="2400" b="1" dirty="0"/>
              <a:t>sufficient diversity</a:t>
            </a:r>
            <a:r>
              <a:rPr lang="en-US" sz="2400" dirty="0"/>
              <a:t> and satisfying an </a:t>
            </a:r>
            <a:r>
              <a:rPr lang="en-US" sz="2400" b="1" dirty="0"/>
              <a:t>underlying invariance</a:t>
            </a:r>
            <a:r>
              <a:rPr lang="en-US" sz="2400" dirty="0"/>
              <a:t>.</a:t>
            </a:r>
          </a:p>
          <a:p>
            <a:pPr lvl="1"/>
            <a:r>
              <a:rPr lang="en-US" dirty="0"/>
              <a:t>The lower bound of number of environment is the dimension of spurious feature [1].</a:t>
            </a:r>
          </a:p>
          <a:p>
            <a:r>
              <a:rPr lang="en-US" dirty="0"/>
              <a:t>Under the assumption of </a:t>
            </a:r>
            <a:r>
              <a:rPr lang="en-US" dirty="0">
                <a:solidFill>
                  <a:srgbClr val="FF0000"/>
                </a:solidFill>
              </a:rPr>
              <a:t>linear general position</a:t>
            </a:r>
            <a:r>
              <a:rPr lang="en-US" dirty="0"/>
              <a:t>, we can show that IRM learns across training environments transfer to all environments.</a:t>
            </a:r>
          </a:p>
          <a:p>
            <a:r>
              <a:rPr lang="en-US" u="sng" dirty="0"/>
              <a:t>Non-linear general position </a:t>
            </a:r>
            <a:r>
              <a:rPr lang="en-US" dirty="0"/>
              <a:t>is not proved.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A51B6E-911C-C9C5-A753-0F704C03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4EE2F8-8386-7F4B-E5CF-0E4829C8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96CBCC-674E-18AC-12D9-997D9F77B9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[1] The Risks of Invariant Risk Minimization. ICLR 2020.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AC0D9-F342-280A-CB05-38CD9529E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759"/>
            <a:ext cx="12192000" cy="20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6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211D8C1-7F7F-A133-7142-B8FA5BAEB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4203354"/>
                <a:ext cx="11649797" cy="1369935"/>
              </a:xfrm>
            </p:spPr>
            <p:txBody>
              <a:bodyPr/>
              <a:lstStyle/>
              <a:p>
                <a:r>
                  <a:rPr lang="en-US" dirty="0"/>
                  <a:t>Causation can be analyzed with </a:t>
                </a:r>
                <a:r>
                  <a:rPr lang="en-US" dirty="0">
                    <a:solidFill>
                      <a:srgbClr val="FF0000"/>
                    </a:solidFill>
                  </a:rPr>
                  <a:t>direct probability graph </a:t>
                </a:r>
                <a:r>
                  <a:rPr lang="en-US" altLang="zh-CN" dirty="0"/>
                  <a:t>and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intervention</a:t>
                </a:r>
                <a:r>
                  <a:rPr lang="en-US" altLang="zh-CN" dirty="0"/>
                  <a:t> (changing values for the node).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invariance, changing other nodes (not Y) will not change Y.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211D8C1-7F7F-A133-7142-B8FA5BAEB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4203354"/>
                <a:ext cx="11649797" cy="1369935"/>
              </a:xfrm>
              <a:blipFill>
                <a:blip r:embed="rId2"/>
                <a:stretch>
                  <a:fillRect l="-680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47905-3478-A8D0-4D45-C4854096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57CC72-AC55-8F20-2C9B-A417050B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Understandings of invariance vs causation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5D1470-4F19-4FEF-50ED-F214BAF3F4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https://clarelyle.com/posts/2020-07-11-icml.html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F193EED-7D43-C9C7-C03C-3D6BFEC4D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" b="29668"/>
          <a:stretch/>
        </p:blipFill>
        <p:spPr bwMode="auto">
          <a:xfrm>
            <a:off x="1847848" y="1065248"/>
            <a:ext cx="8496300" cy="313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671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2391DA-B540-9192-54B0-EAF7584EE3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Causation is stronger than invariance. Getting causation is really hard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Many philosophical work studies the close link between them, as well as machine learning.</a:t>
                </a:r>
              </a:p>
              <a:p>
                <a:r>
                  <a:rPr lang="en-US" dirty="0"/>
                  <a:t>An example:</a:t>
                </a:r>
              </a:p>
              <a:p>
                <a:pPr lvl="1"/>
                <a:r>
                  <a:rPr lang="en-US" sz="2400" dirty="0"/>
                  <a:t>Newton’s universal gravitation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. We do not know the what cause that.</a:t>
                </a:r>
              </a:p>
              <a:p>
                <a:pPr lvl="1"/>
                <a:r>
                  <a:rPr lang="en-US" sz="2400" dirty="0"/>
                  <a:t>But the law is invariant across experimental conditions (induction method).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2391DA-B540-9192-54B0-EAF7584EE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61C5E-B9D8-56EB-06B6-BF43ACE2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4B01C4-7309-3D08-E8BD-AC5F0A16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ECA40E-CE8C-D16F-968F-503DB808A2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3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FD95F0-5798-419D-F397-87BE53B3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A7F30D-8E03-3ACD-89CD-B218497F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in synthetic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760CEC-C539-3467-25B3-64A8DF9765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1A338-156E-0797-45F2-3272D088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9" y="973480"/>
            <a:ext cx="8863013" cy="23036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09936F-9C89-3E73-C089-577E85827545}"/>
              </a:ext>
            </a:extLst>
          </p:cNvPr>
          <p:cNvGrpSpPr/>
          <p:nvPr/>
        </p:nvGrpSpPr>
        <p:grpSpPr>
          <a:xfrm>
            <a:off x="204787" y="3580882"/>
            <a:ext cx="9948863" cy="2652259"/>
            <a:chOff x="1004887" y="4182542"/>
            <a:chExt cx="9948863" cy="26522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2BDC3A-C212-C93E-F9BA-3241371FE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887" y="4182542"/>
              <a:ext cx="9296400" cy="8045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5E0CE4-5C8D-BDD7-C785-4E7E12F6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887" y="5087756"/>
              <a:ext cx="9948863" cy="1747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856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CE20628-8518-4582-C14A-89167C3180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Estimated prediction rule </a:t>
                </a:r>
              </a:p>
              <a:p>
                <a:r>
                  <a:rPr lang="en-US" dirty="0"/>
                  <a:t>Metric: estimated coefficients</a:t>
                </a:r>
              </a:p>
              <a:p>
                <a:endParaRPr lang="en-US" dirty="0"/>
              </a:p>
              <a:p>
                <a:r>
                  <a:rPr lang="en-US" dirty="0"/>
                  <a:t>Metric one for casual: average squared error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Metric two for non-casual.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CE20628-8518-4582-C14A-89167C318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4A367-C40A-1E01-4330-A34F0172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110A62-20E3-AB00-10A7-A4EEB534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C45E7F-21A8-5469-D15D-4F5D9E5D29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59CA6-FF89-E319-F6BB-B01427A43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9"/>
          <a:stretch/>
        </p:blipFill>
        <p:spPr>
          <a:xfrm>
            <a:off x="4019550" y="1090613"/>
            <a:ext cx="3509962" cy="39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2948B-62AA-7C70-CC26-D7AE2D7DD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18" y="1563510"/>
            <a:ext cx="6072188" cy="4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8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CC824-C42C-B392-FC49-9A299065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43A94-1270-8BCB-012F-D1785AFB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EF57F-3942-9E60-52DE-8ABCF8B5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59DC4E-B2DC-A2A1-499F-0B8AA44546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15637-16B0-3C9B-A38B-60CBBEA8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32" y="0"/>
            <a:ext cx="980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23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1A79F7-B82A-FEC0-2F1B-FE13570BE6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2376489"/>
                <a:ext cx="11649797" cy="39909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Color each image in MNIST either red or green, as a strong yet spurious correlation.</a:t>
                </a:r>
              </a:p>
              <a:p>
                <a:r>
                  <a:rPr lang="en-US" dirty="0"/>
                  <a:t>In this way, the label is more strongly correlated with the color than with the digit.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=0 when digits 0-4,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=1 when digits 5-9.</a:t>
                </a:r>
              </a:p>
              <a:p>
                <a:pPr lvl="1"/>
                <a:r>
                  <a:rPr lang="en-US" u="sng" dirty="0"/>
                  <a:t>Final label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u="sng" dirty="0"/>
                  <a:t> by flipping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u="sng" dirty="0"/>
                  <a:t> with probability 0.25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altLang="zh-CN" dirty="0"/>
                  <a:t>Sample the color ID by flipping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 In the test time, the correlation is reversed.</a:t>
                </a:r>
              </a:p>
              <a:p>
                <a:r>
                  <a:rPr lang="en-US" dirty="0"/>
                  <a:t>Two training and one test.</a:t>
                </a:r>
              </a:p>
              <a:p>
                <a:pPr lvl="1"/>
                <a:r>
                  <a:rPr lang="en-US" dirty="0"/>
                  <a:t>Env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Env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dirty="0"/>
                  <a:t>=0.9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1A79F7-B82A-FEC0-2F1B-FE13570BE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2376489"/>
                <a:ext cx="11649797" cy="3990974"/>
              </a:xfrm>
              <a:blipFill>
                <a:blip r:embed="rId2"/>
                <a:stretch>
                  <a:fillRect l="-680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5015D-A498-C84C-0E25-E672C99E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7A63D2-A5F2-6F74-933D-0314C94E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in colored MNIST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DE4985-C651-FA54-B96E-76066B7375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8D8314-3B03-2930-E7EC-A953A5152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" b="56328"/>
          <a:stretch/>
        </p:blipFill>
        <p:spPr bwMode="auto">
          <a:xfrm>
            <a:off x="0" y="1001796"/>
            <a:ext cx="12192000" cy="13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3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BC021B-F6B9-A46F-5E52-47110A411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types of generalization.</a:t>
                </a:r>
              </a:p>
              <a:p>
                <a:r>
                  <a:rPr lang="en-US" dirty="0"/>
                  <a:t>This presentation focuses on the second one.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image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label space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BC021B-F6B9-A46F-5E52-47110A411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F6D75-FB27-A006-6430-A49BB570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90B584-E18C-4447-6D6A-D43F31AA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achieve better </a:t>
            </a:r>
            <a:r>
              <a:rPr lang="en-US" dirty="0">
                <a:solidFill>
                  <a:srgbClr val="FF0000"/>
                </a:solidFill>
              </a:rPr>
              <a:t>generalization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BF0865-0B6F-2760-4D1F-4999B5827D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Picture from https://zhuanlan.zhihu.com/p/567666715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9B1DFF-24DE-556B-0480-70D44808D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3"/>
          <a:stretch/>
        </p:blipFill>
        <p:spPr bwMode="auto">
          <a:xfrm>
            <a:off x="97731" y="2566670"/>
            <a:ext cx="11996539" cy="262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BA58C-CD47-BF0F-41C3-39792FB94061}"/>
              </a:ext>
            </a:extLst>
          </p:cNvPr>
          <p:cNvSpPr txBox="1"/>
          <p:nvPr/>
        </p:nvSpPr>
        <p:spPr>
          <a:xfrm>
            <a:off x="2838966" y="5321711"/>
            <a:ext cx="6112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distribution is changing, such as the correlation between label and background.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60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D6B7EC-A5C5-EC63-38D1-14664BA9F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3429000"/>
            <a:ext cx="11649797" cy="2384348"/>
          </a:xfrm>
        </p:spPr>
        <p:txBody>
          <a:bodyPr/>
          <a:lstStyle/>
          <a:p>
            <a:r>
              <a:rPr lang="en-US" altLang="zh-CN" dirty="0"/>
              <a:t>IRM worse in training but relies less on the color and hence better generalization.</a:t>
            </a:r>
          </a:p>
          <a:p>
            <a:r>
              <a:rPr lang="en-US" dirty="0"/>
              <a:t>Oracle, no color information when making the training and test datasets.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1F5216-1B92-474E-77BD-DCF29414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D1F827-2943-44E6-CC77-8AAAD7983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6AC74F-3740-84A3-796A-9FD7C588AA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FCA3B-C684-3992-B8E3-BFD81404C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985471"/>
            <a:ext cx="9120188" cy="23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7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DE59AC-AFA4-BBBD-E536-68B81F54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0563" y="1041439"/>
            <a:ext cx="3610334" cy="4771909"/>
          </a:xfrm>
        </p:spPr>
        <p:txBody>
          <a:bodyPr/>
          <a:lstStyle/>
          <a:p>
            <a:r>
              <a:rPr lang="en-US" altLang="zh-CN" dirty="0"/>
              <a:t>Difference between three environments</a:t>
            </a:r>
          </a:p>
          <a:p>
            <a:r>
              <a:rPr lang="en-US" altLang="zh-CN" dirty="0"/>
              <a:t>Tale, may because of finite sample issues.</a:t>
            </a:r>
          </a:p>
          <a:p>
            <a:r>
              <a:rPr lang="en-US" dirty="0"/>
              <a:t>Linear invariance (classifier) is not always hold.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E5531-850E-868D-8185-BD5D1308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BA485-CFB3-B7AA-9719-B6F1AA8D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5C3820-6299-1526-6F14-9BA904D028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92B3FF-738C-8C24-0AE4-1939F20B91CE}"/>
              </a:ext>
            </a:extLst>
          </p:cNvPr>
          <p:cNvGrpSpPr/>
          <p:nvPr/>
        </p:nvGrpSpPr>
        <p:grpSpPr>
          <a:xfrm>
            <a:off x="0" y="1371601"/>
            <a:ext cx="8272463" cy="4235307"/>
            <a:chOff x="0" y="0"/>
            <a:chExt cx="12192000" cy="6242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55959C-DD54-F931-E23B-2FAEBD058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9025"/>
            <a:stretch/>
          </p:blipFill>
          <p:spPr>
            <a:xfrm>
              <a:off x="0" y="0"/>
              <a:ext cx="12192000" cy="47378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967F18-010D-5985-E7A9-CE2138AC3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467"/>
            <a:stretch/>
          </p:blipFill>
          <p:spPr>
            <a:xfrm>
              <a:off x="0" y="4737878"/>
              <a:ext cx="12192000" cy="1504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3131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10FB0-0C91-84CC-F42C-F2AED498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IRM to mitigate </a:t>
            </a:r>
            <a:r>
              <a:rPr lang="en-US" dirty="0">
                <a:solidFill>
                  <a:srgbClr val="FF0000"/>
                </a:solidFill>
              </a:rPr>
              <a:t>OOD generalization</a:t>
            </a:r>
            <a:r>
              <a:rPr lang="en-US" dirty="0"/>
              <a:t>.</a:t>
            </a:r>
          </a:p>
          <a:p>
            <a:r>
              <a:rPr lang="en-US" dirty="0"/>
              <a:t>Causality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invariance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feature + optimal linear classifier.</a:t>
            </a:r>
          </a:p>
          <a:p>
            <a:r>
              <a:rPr lang="en-US" dirty="0"/>
              <a:t>Extra challenges:</a:t>
            </a:r>
          </a:p>
          <a:p>
            <a:pPr lvl="1"/>
            <a:r>
              <a:rPr lang="en-US" altLang="zh-CN" dirty="0"/>
              <a:t>How should we do if the difference of </a:t>
            </a:r>
            <a:r>
              <a:rPr lang="en-US" altLang="zh-CN" dirty="0">
                <a:solidFill>
                  <a:schemeClr val="accent2"/>
                </a:solidFill>
              </a:rPr>
              <a:t>marginal distribution </a:t>
            </a:r>
            <a:r>
              <a:rPr lang="en-US" altLang="zh-CN" dirty="0"/>
              <a:t>is non-trivial?</a:t>
            </a:r>
            <a:endParaRPr lang="en-US" dirty="0"/>
          </a:p>
          <a:p>
            <a:pPr lvl="1"/>
            <a:r>
              <a:rPr lang="en-US" dirty="0"/>
              <a:t>Can we use it in </a:t>
            </a:r>
            <a:r>
              <a:rPr lang="en-US" dirty="0">
                <a:solidFill>
                  <a:schemeClr val="accent2"/>
                </a:solidFill>
              </a:rPr>
              <a:t>generic datasets </a:t>
            </a:r>
            <a:r>
              <a:rPr lang="en-US" dirty="0"/>
              <a:t>of image classification, such as ImageNet-1K?</a:t>
            </a:r>
          </a:p>
          <a:p>
            <a:pPr lvl="1"/>
            <a:r>
              <a:rPr lang="en-US" dirty="0"/>
              <a:t>Can we use the loss with </a:t>
            </a:r>
            <a:r>
              <a:rPr lang="en-US" dirty="0">
                <a:solidFill>
                  <a:schemeClr val="accent2"/>
                </a:solidFill>
              </a:rPr>
              <a:t>deep learning models</a:t>
            </a:r>
            <a:r>
              <a:rPr lang="en-US" dirty="0"/>
              <a:t>, such as Res</a:t>
            </a:r>
            <a:r>
              <a:rPr lang="en-US" altLang="zh-CN" dirty="0"/>
              <a:t>Net50 and </a:t>
            </a:r>
            <a:r>
              <a:rPr lang="en-US" altLang="zh-CN" dirty="0" err="1"/>
              <a:t>ViT</a:t>
            </a:r>
            <a:r>
              <a:rPr lang="en-US" altLang="zh-CN" dirty="0"/>
              <a:t>-Base.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E0A1D-E79C-AFA9-62BD-9FCF5246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65D4AE-E38B-F4C8-DEAA-05AAFD64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7ED0A9-0BA0-24D2-F5C8-EB23397A7A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B9AF16D-8E34-BD26-5A1D-5E9246D63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3"/>
          <a:stretch/>
        </p:blipFill>
        <p:spPr bwMode="auto">
          <a:xfrm>
            <a:off x="97731" y="3429000"/>
            <a:ext cx="11996539" cy="262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190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0C04-DAC2-D38C-3288-80C4BFC5FF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7227A-D665-E8FF-DE8C-A1F7717262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355E8-7EA6-3FF8-64C3-1702EFF90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Generalization and </a:t>
            </a:r>
            <a:r>
              <a:rPr lang="en-US" altLang="zh-CN" dirty="0">
                <a:solidFill>
                  <a:srgbClr val="FF0000"/>
                </a:solidFill>
              </a:rPr>
              <a:t>stable learning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F5B47-457C-31C9-5496-9E0647827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CB0239-374F-96D9-68FB-5F6EA1FE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of generalization and related paradigm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10DAD-B84C-E227-5146-1311A6F4DF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793415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 "Stable learning establishes some common ground between causal inference and machine learning."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Nature Machine Intelligence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(2022)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9A5E6-2F5E-C859-37CD-54A9E1595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12"/>
            <a:ext cx="12192000" cy="33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5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6F47-803A-8568-D9F5-A729DFAB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Dataset</a:t>
            </a:r>
            <a:r>
              <a:rPr lang="en-US" altLang="zh-CN" dirty="0"/>
              <a:t> and learned </a:t>
            </a:r>
            <a:r>
              <a:rPr lang="en-US" altLang="zh-CN" dirty="0">
                <a:solidFill>
                  <a:srgbClr val="FF0000"/>
                </a:solidFill>
              </a:rPr>
              <a:t>presentation</a:t>
            </a:r>
            <a:r>
              <a:rPr lang="en-US" altLang="zh-CN" dirty="0"/>
              <a:t> are the main factors.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0B5B3-2754-E98A-5051-052A6794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E2F53-0952-C19F-E1A1-5CCCCE19BC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 "Stable learning establishes some common ground between causal inference and machine learning."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Nature Machine Intelligence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(2022)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813EF4-B5F2-74BD-7AC7-2EE5F00A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159"/>
            <a:ext cx="12192000" cy="33455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8E030D-20D7-A225-B587-6F6A00E65A20}"/>
              </a:ext>
            </a:extLst>
          </p:cNvPr>
          <p:cNvSpPr txBox="1"/>
          <p:nvPr/>
        </p:nvSpPr>
        <p:spPr>
          <a:xfrm>
            <a:off x="705366" y="1458761"/>
            <a:ext cx="24420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crop yield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372D3A-D90A-4545-F28E-EE19936156F5}"/>
              </a:ext>
            </a:extLst>
          </p:cNvPr>
          <p:cNvSpPr txBox="1"/>
          <p:nvPr/>
        </p:nvSpPr>
        <p:spPr>
          <a:xfrm>
            <a:off x="3575176" y="1123733"/>
            <a:ext cx="279935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S: condition of a patient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 common cause of ICU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Y: recovery 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8DB9E-3F47-F2BC-D8A1-F61CD6B52932}"/>
              </a:ext>
            </a:extLst>
          </p:cNvPr>
          <p:cNvSpPr txBox="1"/>
          <p:nvPr/>
        </p:nvSpPr>
        <p:spPr>
          <a:xfrm>
            <a:off x="6637243" y="1123733"/>
            <a:ext cx="4905510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S: feature of dogs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 feature of grasses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Y: dog label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Se: selection of samples with dogs on grasses.</a:t>
            </a:r>
          </a:p>
        </p:txBody>
      </p:sp>
    </p:spTree>
    <p:extLst>
      <p:ext uri="{BB962C8B-B14F-4D97-AF65-F5344CB8AC3E}">
        <p14:creationId xmlns:p14="http://schemas.microsoft.com/office/powerpoint/2010/main" val="170942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EC16-7E2A-DB65-6327-97DE5A9E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the last picture a camel or cow?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EA6E88-BFF3-E887-F7AE-B75D1212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1E8CA-4A55-6B63-7EAC-38B0CD8C32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2B4CB-791C-F775-1F81-930E51E7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616"/>
            <a:ext cx="6553200" cy="2698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58DE0-3208-E16D-5065-31F6871CB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613" y="1123832"/>
            <a:ext cx="4429943" cy="293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96ED1-9F48-58C1-8AA6-BD6DFCE8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1" y="3762419"/>
            <a:ext cx="6096000" cy="3197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7B3DE3-058F-11F3-38B0-FCDFF8F98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420" y="3847585"/>
            <a:ext cx="5922579" cy="315886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149FF3-0AF3-8001-9A80-00B5B4F583D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931957"/>
            <a:ext cx="10947108" cy="4247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0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078D-8416-F0CF-4050-3D6A984C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correlation and environments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DBFBB-0255-0F17-F007-27BF0DC6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1B3CA-3632-B4C7-6EFD-D07C51E218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E421BE-2B96-19E4-6047-FC06A72201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048310"/>
            <a:ext cx="10947108" cy="885371"/>
          </a:xfrm>
        </p:spPr>
        <p:txBody>
          <a:bodyPr/>
          <a:lstStyle/>
          <a:p>
            <a:r>
              <a:rPr lang="en-US" dirty="0"/>
              <a:t>Background is a kind of spurious feature.</a:t>
            </a:r>
          </a:p>
          <a:p>
            <a:r>
              <a:rPr lang="en-US" dirty="0"/>
              <a:t>We will call the background and other spurious correlation as </a:t>
            </a:r>
            <a:r>
              <a:rPr lang="en-US" dirty="0">
                <a:solidFill>
                  <a:srgbClr val="FF0000"/>
                </a:solidFill>
              </a:rPr>
              <a:t>environment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B9DCEA-6D01-5B3A-26C1-7107171C7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3" t="11443" r="-1"/>
          <a:stretch/>
        </p:blipFill>
        <p:spPr>
          <a:xfrm>
            <a:off x="0" y="2453980"/>
            <a:ext cx="6162221" cy="2867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1E804-A003-5D2F-F428-BC90012C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656" y="2366960"/>
            <a:ext cx="6115195" cy="299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2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018CAE-BB79-1967-3E05-20BDB267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Minimizing training error leads machines into recklessly absorbing all the </a:t>
            </a:r>
            <a:r>
              <a:rPr lang="en-US" dirty="0">
                <a:solidFill>
                  <a:srgbClr val="FF0000"/>
                </a:solidFill>
              </a:rPr>
              <a:t>correlations</a:t>
            </a:r>
            <a:r>
              <a:rPr lang="en-US" dirty="0"/>
              <a:t> found in training data.</a:t>
            </a:r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FF0000"/>
                </a:solidFill>
              </a:rPr>
              <a:t>spurious correlations </a:t>
            </a:r>
            <a:r>
              <a:rPr lang="en-US" dirty="0"/>
              <a:t>stemming from data biases are unrelated to the causal explanation of interest.</a:t>
            </a:r>
          </a:p>
          <a:p>
            <a:r>
              <a:rPr lang="en-US" dirty="0"/>
              <a:t>Problem: identify which properties of the training data describe spurious correlations (landscapes and contexts), and which properties represent the phenomenon of interest (animal shapes).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Deep learning tends to learn correlations, rather than causal one.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Learning casual feature is complicated.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82C71-BD59-2FF8-E5CF-A54049B2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7817A8-A23D-DBB3-F37C-7E3E6A39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Correlation-versus-causation dilemma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66A838-0E0A-B752-0220-F428326FC7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14329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 "Stable learning establishes some common ground between causal inference and machine learning."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Nature Machine Intelligence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(2022)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3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3DC95B-A55E-1B07-D823-BE53E90DDB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080" y="1041439"/>
                <a:ext cx="11821051" cy="5238492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are input,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dirty="0"/>
                  <a:t> is a feature extractor.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Smoothness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(Data augmentation and vicinity theory)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Manifolds</a:t>
                </a:r>
                <a:r>
                  <a:rPr lang="en-US" dirty="0"/>
                  <a:t>: probability mass concentrates near regions that have a much smaller dimensionality than the original space where the data 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Natural clustering</a:t>
                </a:r>
                <a:r>
                  <a:rPr lang="en-US" dirty="0"/>
                  <a:t>: different classes are associated with separate manifolds. The local variations on the manifold tend to preserve the value of a category. The manifolds of different classes have no overlap.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Sparsity</a:t>
                </a:r>
                <a:r>
                  <a:rPr lang="en-US" dirty="0"/>
                  <a:t>: 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observation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only a small fraction of the possible factors are relevant. Two meanings: features are often 0; features are insensitive to small variations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Simplicity</a:t>
                </a:r>
                <a:r>
                  <a:rPr lang="en-US" dirty="0"/>
                  <a:t> of factor dependencies: in a good high-level representation, the factors are related to each other through simple, typically linear dependencies where a linear predictor on the top  is good.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Distributed</a:t>
                </a:r>
                <a:r>
                  <a:rPr lang="en-US" dirty="0"/>
                  <a:t>: a dog with dogs’ leg and head. Multiple explanatory factors.</a:t>
                </a:r>
              </a:p>
              <a:p>
                <a:r>
                  <a:rPr lang="en-US" dirty="0"/>
                  <a:t>…… (</a:t>
                </a:r>
                <a:r>
                  <a:rPr lang="en-US" dirty="0">
                    <a:solidFill>
                      <a:srgbClr val="FF0000"/>
                    </a:solidFill>
                  </a:rPr>
                  <a:t>hierarchical</a:t>
                </a:r>
                <a:r>
                  <a:rPr lang="en-US" dirty="0"/>
                  <a:t> organization of explanatory factors)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3DC95B-A55E-1B07-D823-BE53E90DD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080" y="1041439"/>
                <a:ext cx="11821051" cy="5238492"/>
              </a:xfrm>
              <a:blipFill>
                <a:blip r:embed="rId2"/>
                <a:stretch>
                  <a:fillRect l="-670" t="-2328" r="-413" b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90756-4979-232C-46FB-1A483C34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A4F159-62E1-D545-86D7-E7BA0C18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FF0000"/>
                </a:solidFill>
              </a:rPr>
              <a:t>characteristics</a:t>
            </a:r>
            <a:r>
              <a:rPr lang="en-US" dirty="0"/>
              <a:t> of good features or representations?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1BA9C9-C4F3-3A93-E81E-3A216D9143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Bengio, Yoshua, Aaron Courville, and Pascal Vincent. "Representation learning: A review and new perspectives.“ PAMI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91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11715</TotalTime>
  <Words>1965</Words>
  <Application>Microsoft Office PowerPoint</Application>
  <PresentationFormat>Widescreen</PresentationFormat>
  <Paragraphs>194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DengXian</vt:lpstr>
      <vt:lpstr>Arial</vt:lpstr>
      <vt:lpstr>Cambria Math</vt:lpstr>
      <vt:lpstr>Times New Roman</vt:lpstr>
      <vt:lpstr>Office Theme</vt:lpstr>
      <vt:lpstr>PowerPoint Presentation</vt:lpstr>
      <vt:lpstr>Content</vt:lpstr>
      <vt:lpstr>Motivation: achieve better generalization</vt:lpstr>
      <vt:lpstr>The position of generalization and related paradigm</vt:lpstr>
      <vt:lpstr>Dataset and learned presentation are the main factors.</vt:lpstr>
      <vt:lpstr>Is the last picture a camel or cow?</vt:lpstr>
      <vt:lpstr>Spurious correlation and environments</vt:lpstr>
      <vt:lpstr>Correlation-versus-causation dilemma</vt:lpstr>
      <vt:lpstr>What is the characteristics of good features or representations?</vt:lpstr>
      <vt:lpstr>Causation  invariance</vt:lpstr>
      <vt:lpstr>Formalization of OOD generalization</vt:lpstr>
      <vt:lpstr>A simple example of OOD generalization</vt:lpstr>
      <vt:lpstr>Other methods for OOD generalization</vt:lpstr>
      <vt:lpstr>Other methods for OOD generalization</vt:lpstr>
      <vt:lpstr>High level idea about learning invariances.</vt:lpstr>
      <vt:lpstr>A little bit more about the invariance</vt:lpstr>
      <vt:lpstr>Thinking from this assumption</vt:lpstr>
      <vt:lpstr>Objective of IRM (invariant risk minimization)</vt:lpstr>
      <vt:lpstr>Finally, IRM</vt:lpstr>
      <vt:lpstr>A practical version of IRM</vt:lpstr>
      <vt:lpstr>More versions of IRM</vt:lpstr>
      <vt:lpstr>Is IRM useful for OOD generalization?</vt:lpstr>
      <vt:lpstr>PowerPoint Presentation</vt:lpstr>
      <vt:lpstr>Understandings of invariance vs causation</vt:lpstr>
      <vt:lpstr>PowerPoint Presentation</vt:lpstr>
      <vt:lpstr>Experiments in synthetic data</vt:lpstr>
      <vt:lpstr>PowerPoint Presentation</vt:lpstr>
      <vt:lpstr>PowerPoint Presentation</vt:lpstr>
      <vt:lpstr>Experiments in colored MNIST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47</cp:revision>
  <cp:lastPrinted>2022-11-17T03:56:26Z</cp:lastPrinted>
  <dcterms:created xsi:type="dcterms:W3CDTF">2022-11-13T06:15:27Z</dcterms:created>
  <dcterms:modified xsi:type="dcterms:W3CDTF">2023-10-19T13:26:02Z</dcterms:modified>
</cp:coreProperties>
</file>